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56" r:id="rId5"/>
    <p:sldId id="275" r:id="rId6"/>
    <p:sldId id="279" r:id="rId7"/>
    <p:sldId id="280" r:id="rId8"/>
    <p:sldId id="261" r:id="rId9"/>
    <p:sldId id="260" r:id="rId10"/>
    <p:sldId id="262" r:id="rId11"/>
    <p:sldId id="263" r:id="rId12"/>
    <p:sldId id="276" r:id="rId13"/>
    <p:sldId id="281" r:id="rId14"/>
    <p:sldId id="277" r:id="rId15"/>
    <p:sldId id="264" r:id="rId16"/>
    <p:sldId id="282" r:id="rId17"/>
    <p:sldId id="283" r:id="rId18"/>
    <p:sldId id="284" r:id="rId19"/>
    <p:sldId id="269" r:id="rId20"/>
    <p:sldId id="268" r:id="rId21"/>
    <p:sldId id="267" r:id="rId22"/>
    <p:sldId id="266" r:id="rId23"/>
    <p:sldId id="270" r:id="rId24"/>
    <p:sldId id="272" r:id="rId25"/>
    <p:sldId id="286" r:id="rId26"/>
    <p:sldId id="274" r:id="rId27"/>
    <p:sldId id="287" r:id="rId28"/>
    <p:sldId id="271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54CC2-BF9E-468D-9B78-15F5AE7ABC1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1A2C4B-888D-4BC2-B7B2-71D3BC5BC426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মুক্তিবাহিনী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A74BCB2-F024-4A6A-8EDD-FA6F309ACEF1}" type="parTrans" cxnId="{797F51E3-E059-4A34-9D3F-6B90FAF92AE5}">
      <dgm:prSet/>
      <dgm:spPr/>
      <dgm:t>
        <a:bodyPr/>
        <a:lstStyle/>
        <a:p>
          <a:endParaRPr lang="en-US"/>
        </a:p>
      </dgm:t>
    </dgm:pt>
    <dgm:pt modelId="{189BE5DF-3628-4128-B1B3-4E1129A55E12}" type="sibTrans" cxnId="{797F51E3-E059-4A34-9D3F-6B90FAF92AE5}">
      <dgm:prSet/>
      <dgm:spPr/>
      <dgm:t>
        <a:bodyPr/>
        <a:lstStyle/>
        <a:p>
          <a:endParaRPr lang="en-US"/>
        </a:p>
      </dgm:t>
    </dgm:pt>
    <dgm:pt modelId="{811FD2EA-1E9A-4C19-9184-9BDE20FF6225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‘কে’  ফোর্স</a:t>
          </a:r>
          <a:endParaRPr lang="en-US" b="1" cap="none" spc="0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5AA7F7C-1CB1-4FB0-A11D-0CC4242AB67B}" type="parTrans" cxnId="{AC731384-63A9-4FEE-9888-3A8846EF62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80FBE80-95A9-4FE9-92BA-8CFD71662BFE}" type="sibTrans" cxnId="{AC731384-63A9-4FEE-9888-3A8846EF62DB}">
      <dgm:prSet/>
      <dgm:spPr/>
      <dgm:t>
        <a:bodyPr/>
        <a:lstStyle/>
        <a:p>
          <a:endParaRPr lang="en-US"/>
        </a:p>
      </dgm:t>
    </dgm:pt>
    <dgm:pt modelId="{7032AAD1-2E49-47B6-A9ED-3BCB7AF11A34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‘এস’  ফোর্স</a:t>
          </a:r>
          <a:endParaRPr lang="en-US" b="1" cap="none" spc="0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B9CABF3-6C06-4848-992A-1E0966426220}" type="parTrans" cxnId="{279849AD-8B80-441C-B731-60F07B47D86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DCF78E3-F158-4426-B32B-FD52F9F81920}" type="sibTrans" cxnId="{279849AD-8B80-441C-B731-60F07B47D866}">
      <dgm:prSet/>
      <dgm:spPr/>
      <dgm:t>
        <a:bodyPr/>
        <a:lstStyle/>
        <a:p>
          <a:endParaRPr lang="en-US"/>
        </a:p>
      </dgm:t>
    </dgm:pt>
    <dgm:pt modelId="{D89DD164-A6A1-4ABC-B622-2CDA9EDE794B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‘জেড’  ফোর্স</a:t>
          </a:r>
          <a:endParaRPr lang="en-US" b="1" cap="none" spc="0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6F3B815-0710-4D58-B8F8-088C925991E8}" type="parTrans" cxnId="{23BBF926-3A58-4631-8F35-61731CB32C1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51B42D5-A04E-4BCA-BC08-2442392C0695}" type="sibTrans" cxnId="{23BBF926-3A58-4631-8F35-61731CB32C15}">
      <dgm:prSet/>
      <dgm:spPr/>
      <dgm:t>
        <a:bodyPr/>
        <a:lstStyle/>
        <a:p>
          <a:endParaRPr lang="en-US"/>
        </a:p>
      </dgm:t>
    </dgm:pt>
    <dgm:pt modelId="{0E880F1F-7C61-4E5D-8557-7286727F9374}" type="pres">
      <dgm:prSet presAssocID="{A2654CC2-BF9E-468D-9B78-15F5AE7ABC1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780700-DBDA-424C-ADA9-4FA9DE424E28}" type="pres">
      <dgm:prSet presAssocID="{BF1A2C4B-888D-4BC2-B7B2-71D3BC5BC426}" presName="centerShape" presStyleLbl="node0" presStyleIdx="0" presStyleCnt="1"/>
      <dgm:spPr/>
    </dgm:pt>
    <dgm:pt modelId="{E3D12554-FE7E-4AF6-AAAB-F77987D5C367}" type="pres">
      <dgm:prSet presAssocID="{85AA7F7C-1CB1-4FB0-A11D-0CC4242AB67B}" presName="Name9" presStyleLbl="parChTrans1D2" presStyleIdx="0" presStyleCnt="3"/>
      <dgm:spPr/>
    </dgm:pt>
    <dgm:pt modelId="{BAED22F1-713B-4C1F-9903-6FE9D1A9C971}" type="pres">
      <dgm:prSet presAssocID="{85AA7F7C-1CB1-4FB0-A11D-0CC4242AB67B}" presName="connTx" presStyleLbl="parChTrans1D2" presStyleIdx="0" presStyleCnt="3"/>
      <dgm:spPr/>
    </dgm:pt>
    <dgm:pt modelId="{E2CA706F-06BD-43CA-AB5F-E2996DC86900}" type="pres">
      <dgm:prSet presAssocID="{811FD2EA-1E9A-4C19-9184-9BDE20FF6225}" presName="node" presStyleLbl="node1" presStyleIdx="0" presStyleCnt="3">
        <dgm:presLayoutVars>
          <dgm:bulletEnabled val="1"/>
        </dgm:presLayoutVars>
      </dgm:prSet>
      <dgm:spPr/>
    </dgm:pt>
    <dgm:pt modelId="{03F04E22-9C45-4DCB-A9A4-3E1DED8F98FB}" type="pres">
      <dgm:prSet presAssocID="{CB9CABF3-6C06-4848-992A-1E0966426220}" presName="Name9" presStyleLbl="parChTrans1D2" presStyleIdx="1" presStyleCnt="3"/>
      <dgm:spPr/>
    </dgm:pt>
    <dgm:pt modelId="{E0A2AE4D-54A6-4F82-AD92-8DD417821C99}" type="pres">
      <dgm:prSet presAssocID="{CB9CABF3-6C06-4848-992A-1E0966426220}" presName="connTx" presStyleLbl="parChTrans1D2" presStyleIdx="1" presStyleCnt="3"/>
      <dgm:spPr/>
    </dgm:pt>
    <dgm:pt modelId="{01AE25A6-9788-44EC-BF84-4D47A3380EC1}" type="pres">
      <dgm:prSet presAssocID="{7032AAD1-2E49-47B6-A9ED-3BCB7AF11A34}" presName="node" presStyleLbl="node1" presStyleIdx="1" presStyleCnt="3">
        <dgm:presLayoutVars>
          <dgm:bulletEnabled val="1"/>
        </dgm:presLayoutVars>
      </dgm:prSet>
      <dgm:spPr/>
    </dgm:pt>
    <dgm:pt modelId="{DC0CF327-C54D-4E62-9F58-73F21C59BA03}" type="pres">
      <dgm:prSet presAssocID="{26F3B815-0710-4D58-B8F8-088C925991E8}" presName="Name9" presStyleLbl="parChTrans1D2" presStyleIdx="2" presStyleCnt="3"/>
      <dgm:spPr/>
    </dgm:pt>
    <dgm:pt modelId="{97510110-3610-4E41-BD27-D27FA7F9CECC}" type="pres">
      <dgm:prSet presAssocID="{26F3B815-0710-4D58-B8F8-088C925991E8}" presName="connTx" presStyleLbl="parChTrans1D2" presStyleIdx="2" presStyleCnt="3"/>
      <dgm:spPr/>
    </dgm:pt>
    <dgm:pt modelId="{1B0F54C1-28B8-4334-B4DA-EC461F35D3D3}" type="pres">
      <dgm:prSet presAssocID="{D89DD164-A6A1-4ABC-B622-2CDA9EDE794B}" presName="node" presStyleLbl="node1" presStyleIdx="2" presStyleCnt="3">
        <dgm:presLayoutVars>
          <dgm:bulletEnabled val="1"/>
        </dgm:presLayoutVars>
      </dgm:prSet>
      <dgm:spPr/>
    </dgm:pt>
  </dgm:ptLst>
  <dgm:cxnLst>
    <dgm:cxn modelId="{D705CF5E-2426-43A5-9C88-1FFF6D1BFFAF}" type="presOf" srcId="{A2654CC2-BF9E-468D-9B78-15F5AE7ABC1D}" destId="{0E880F1F-7C61-4E5D-8557-7286727F9374}" srcOrd="0" destOrd="0" presId="urn:microsoft.com/office/officeart/2005/8/layout/radial1"/>
    <dgm:cxn modelId="{23BBF926-3A58-4631-8F35-61731CB32C15}" srcId="{BF1A2C4B-888D-4BC2-B7B2-71D3BC5BC426}" destId="{D89DD164-A6A1-4ABC-B622-2CDA9EDE794B}" srcOrd="2" destOrd="0" parTransId="{26F3B815-0710-4D58-B8F8-088C925991E8}" sibTransId="{151B42D5-A04E-4BCA-BC08-2442392C0695}"/>
    <dgm:cxn modelId="{9E82EE1A-76AB-41E2-9608-D9BE1A38EEA3}" type="presOf" srcId="{26F3B815-0710-4D58-B8F8-088C925991E8}" destId="{DC0CF327-C54D-4E62-9F58-73F21C59BA03}" srcOrd="0" destOrd="0" presId="urn:microsoft.com/office/officeart/2005/8/layout/radial1"/>
    <dgm:cxn modelId="{B63D36D8-395C-454F-9D5C-7195FCE24435}" type="presOf" srcId="{7032AAD1-2E49-47B6-A9ED-3BCB7AF11A34}" destId="{01AE25A6-9788-44EC-BF84-4D47A3380EC1}" srcOrd="0" destOrd="0" presId="urn:microsoft.com/office/officeart/2005/8/layout/radial1"/>
    <dgm:cxn modelId="{2680ED98-F932-4A75-A4F3-156ABC7729AB}" type="presOf" srcId="{85AA7F7C-1CB1-4FB0-A11D-0CC4242AB67B}" destId="{E3D12554-FE7E-4AF6-AAAB-F77987D5C367}" srcOrd="0" destOrd="0" presId="urn:microsoft.com/office/officeart/2005/8/layout/radial1"/>
    <dgm:cxn modelId="{114E731B-B0B7-4402-A2E8-41C0A77A1543}" type="presOf" srcId="{85AA7F7C-1CB1-4FB0-A11D-0CC4242AB67B}" destId="{BAED22F1-713B-4C1F-9903-6FE9D1A9C971}" srcOrd="1" destOrd="0" presId="urn:microsoft.com/office/officeart/2005/8/layout/radial1"/>
    <dgm:cxn modelId="{5CB19E13-381F-48E7-9FF3-72E78C96D50D}" type="presOf" srcId="{CB9CABF3-6C06-4848-992A-1E0966426220}" destId="{03F04E22-9C45-4DCB-A9A4-3E1DED8F98FB}" srcOrd="0" destOrd="0" presId="urn:microsoft.com/office/officeart/2005/8/layout/radial1"/>
    <dgm:cxn modelId="{279849AD-8B80-441C-B731-60F07B47D866}" srcId="{BF1A2C4B-888D-4BC2-B7B2-71D3BC5BC426}" destId="{7032AAD1-2E49-47B6-A9ED-3BCB7AF11A34}" srcOrd="1" destOrd="0" parTransId="{CB9CABF3-6C06-4848-992A-1E0966426220}" sibTransId="{9DCF78E3-F158-4426-B32B-FD52F9F81920}"/>
    <dgm:cxn modelId="{BA9138B8-1A66-43F5-83B0-58FD694A9C3C}" type="presOf" srcId="{D89DD164-A6A1-4ABC-B622-2CDA9EDE794B}" destId="{1B0F54C1-28B8-4334-B4DA-EC461F35D3D3}" srcOrd="0" destOrd="0" presId="urn:microsoft.com/office/officeart/2005/8/layout/radial1"/>
    <dgm:cxn modelId="{9D73448C-A4CC-43D6-B8B2-982EB0BEFF89}" type="presOf" srcId="{CB9CABF3-6C06-4848-992A-1E0966426220}" destId="{E0A2AE4D-54A6-4F82-AD92-8DD417821C99}" srcOrd="1" destOrd="0" presId="urn:microsoft.com/office/officeart/2005/8/layout/radial1"/>
    <dgm:cxn modelId="{C5E07E8D-048C-4C1C-92EE-0272203D2780}" type="presOf" srcId="{26F3B815-0710-4D58-B8F8-088C925991E8}" destId="{97510110-3610-4E41-BD27-D27FA7F9CECC}" srcOrd="1" destOrd="0" presId="urn:microsoft.com/office/officeart/2005/8/layout/radial1"/>
    <dgm:cxn modelId="{98C566C1-632D-4B83-A131-58847D82CD40}" type="presOf" srcId="{811FD2EA-1E9A-4C19-9184-9BDE20FF6225}" destId="{E2CA706F-06BD-43CA-AB5F-E2996DC86900}" srcOrd="0" destOrd="0" presId="urn:microsoft.com/office/officeart/2005/8/layout/radial1"/>
    <dgm:cxn modelId="{797F51E3-E059-4A34-9D3F-6B90FAF92AE5}" srcId="{A2654CC2-BF9E-468D-9B78-15F5AE7ABC1D}" destId="{BF1A2C4B-888D-4BC2-B7B2-71D3BC5BC426}" srcOrd="0" destOrd="0" parTransId="{EA74BCB2-F024-4A6A-8EDD-FA6F309ACEF1}" sibTransId="{189BE5DF-3628-4128-B1B3-4E1129A55E12}"/>
    <dgm:cxn modelId="{AC731384-63A9-4FEE-9888-3A8846EF62DB}" srcId="{BF1A2C4B-888D-4BC2-B7B2-71D3BC5BC426}" destId="{811FD2EA-1E9A-4C19-9184-9BDE20FF6225}" srcOrd="0" destOrd="0" parTransId="{85AA7F7C-1CB1-4FB0-A11D-0CC4242AB67B}" sibTransId="{180FBE80-95A9-4FE9-92BA-8CFD71662BFE}"/>
    <dgm:cxn modelId="{A102E0AF-9E32-47B5-88D3-8F410719EBF1}" type="presOf" srcId="{BF1A2C4B-888D-4BC2-B7B2-71D3BC5BC426}" destId="{F5780700-DBDA-424C-ADA9-4FA9DE424E28}" srcOrd="0" destOrd="0" presId="urn:microsoft.com/office/officeart/2005/8/layout/radial1"/>
    <dgm:cxn modelId="{FFE49D2B-32B8-4C59-88FA-BC7516CAA58B}" type="presParOf" srcId="{0E880F1F-7C61-4E5D-8557-7286727F9374}" destId="{F5780700-DBDA-424C-ADA9-4FA9DE424E28}" srcOrd="0" destOrd="0" presId="urn:microsoft.com/office/officeart/2005/8/layout/radial1"/>
    <dgm:cxn modelId="{E4695066-D35B-4944-89B5-2DEF51AFE252}" type="presParOf" srcId="{0E880F1F-7C61-4E5D-8557-7286727F9374}" destId="{E3D12554-FE7E-4AF6-AAAB-F77987D5C367}" srcOrd="1" destOrd="0" presId="urn:microsoft.com/office/officeart/2005/8/layout/radial1"/>
    <dgm:cxn modelId="{CDB1F694-EA89-47D4-9B8B-CCECA09F34AC}" type="presParOf" srcId="{E3D12554-FE7E-4AF6-AAAB-F77987D5C367}" destId="{BAED22F1-713B-4C1F-9903-6FE9D1A9C971}" srcOrd="0" destOrd="0" presId="urn:microsoft.com/office/officeart/2005/8/layout/radial1"/>
    <dgm:cxn modelId="{5F7E858B-651D-49FB-9317-DBAA26C06386}" type="presParOf" srcId="{0E880F1F-7C61-4E5D-8557-7286727F9374}" destId="{E2CA706F-06BD-43CA-AB5F-E2996DC86900}" srcOrd="2" destOrd="0" presId="urn:microsoft.com/office/officeart/2005/8/layout/radial1"/>
    <dgm:cxn modelId="{DE469636-2007-4B94-B3A2-F47A37B0CF4F}" type="presParOf" srcId="{0E880F1F-7C61-4E5D-8557-7286727F9374}" destId="{03F04E22-9C45-4DCB-A9A4-3E1DED8F98FB}" srcOrd="3" destOrd="0" presId="urn:microsoft.com/office/officeart/2005/8/layout/radial1"/>
    <dgm:cxn modelId="{56DE03A1-DAF4-4BE7-A9E4-1D139ACB1576}" type="presParOf" srcId="{03F04E22-9C45-4DCB-A9A4-3E1DED8F98FB}" destId="{E0A2AE4D-54A6-4F82-AD92-8DD417821C99}" srcOrd="0" destOrd="0" presId="urn:microsoft.com/office/officeart/2005/8/layout/radial1"/>
    <dgm:cxn modelId="{8694B38D-8948-4B41-AE69-6F464EC4B21A}" type="presParOf" srcId="{0E880F1F-7C61-4E5D-8557-7286727F9374}" destId="{01AE25A6-9788-44EC-BF84-4D47A3380EC1}" srcOrd="4" destOrd="0" presId="urn:microsoft.com/office/officeart/2005/8/layout/radial1"/>
    <dgm:cxn modelId="{0CFA03DD-B2B8-4D55-9588-CB4D7FA40B79}" type="presParOf" srcId="{0E880F1F-7C61-4E5D-8557-7286727F9374}" destId="{DC0CF327-C54D-4E62-9F58-73F21C59BA03}" srcOrd="5" destOrd="0" presId="urn:microsoft.com/office/officeart/2005/8/layout/radial1"/>
    <dgm:cxn modelId="{4B483427-4E4B-4DAF-9D60-AB561055B54D}" type="presParOf" srcId="{DC0CF327-C54D-4E62-9F58-73F21C59BA03}" destId="{97510110-3610-4E41-BD27-D27FA7F9CECC}" srcOrd="0" destOrd="0" presId="urn:microsoft.com/office/officeart/2005/8/layout/radial1"/>
    <dgm:cxn modelId="{1673B207-F1C4-4596-AA6E-8E7E610CB1EF}" type="presParOf" srcId="{0E880F1F-7C61-4E5D-8557-7286727F9374}" destId="{1B0F54C1-28B8-4334-B4DA-EC461F35D3D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CFE3C5-4B5A-43F1-A817-1D903CD6D061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4818CE-21EA-4946-B438-7E1FDFC80AD1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bn-BD" sz="2000" b="1" dirty="0">
              <a:latin typeface="NikoshBAN" pitchFamily="2" charset="0"/>
              <a:cs typeface="NikoshBAN" pitchFamily="2" charset="0"/>
            </a:rPr>
            <a:t>মেজর খালেদ মোশাররফের নেতৃত্বে ‘কে’  ফোর্স</a:t>
          </a:r>
          <a:endParaRPr lang="en-US" sz="2000" b="1" dirty="0"/>
        </a:p>
      </dgm:t>
    </dgm:pt>
    <dgm:pt modelId="{22C4770B-7214-465B-8BC1-594E7D150C93}" type="parTrans" cxnId="{CD212404-9924-4ADF-BEA7-8E542CF35367}">
      <dgm:prSet/>
      <dgm:spPr/>
      <dgm:t>
        <a:bodyPr/>
        <a:lstStyle/>
        <a:p>
          <a:endParaRPr lang="en-US"/>
        </a:p>
      </dgm:t>
    </dgm:pt>
    <dgm:pt modelId="{37D8ADF8-57F3-4E64-88C9-EB69DE509197}" type="sibTrans" cxnId="{CD212404-9924-4ADF-BEA7-8E542CF35367}">
      <dgm:prSet/>
      <dgm:spPr/>
      <dgm:t>
        <a:bodyPr/>
        <a:lstStyle/>
        <a:p>
          <a:endParaRPr lang="en-US"/>
        </a:p>
      </dgm:t>
    </dgm:pt>
    <dgm:pt modelId="{A19D01FD-EF8C-4DFB-8430-2DF80704A2C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bn-BD" sz="2000" b="1" dirty="0">
              <a:latin typeface="NikoshBAN" pitchFamily="2" charset="0"/>
              <a:cs typeface="NikoshBAN" pitchFamily="2" charset="0"/>
            </a:rPr>
            <a:t>মেজর কে এম শফিউল্লাহর নেতৃত্বে ‘এস’  ফোর্স</a:t>
          </a:r>
          <a:endParaRPr lang="en-US" sz="2000" b="1" dirty="0"/>
        </a:p>
      </dgm:t>
    </dgm:pt>
    <dgm:pt modelId="{4A087924-B8C9-4E14-A1E8-0F11F8632927}" type="parTrans" cxnId="{D1DD0F8C-3D44-4A5A-A213-500F3686114A}">
      <dgm:prSet/>
      <dgm:spPr/>
      <dgm:t>
        <a:bodyPr/>
        <a:lstStyle/>
        <a:p>
          <a:endParaRPr lang="en-US"/>
        </a:p>
      </dgm:t>
    </dgm:pt>
    <dgm:pt modelId="{72D3A929-F4CE-4C57-ACBD-5C2353911D09}" type="sibTrans" cxnId="{D1DD0F8C-3D44-4A5A-A213-500F3686114A}">
      <dgm:prSet/>
      <dgm:spPr/>
      <dgm:t>
        <a:bodyPr/>
        <a:lstStyle/>
        <a:p>
          <a:endParaRPr lang="en-US"/>
        </a:p>
      </dgm:t>
    </dgm:pt>
    <dgm:pt modelId="{83B1270A-78BB-4F8D-8D9B-425E840B0CE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bn-BD" sz="2000" b="1" dirty="0">
              <a:latin typeface="NikoshBAN" pitchFamily="2" charset="0"/>
              <a:cs typeface="NikoshBAN" pitchFamily="2" charset="0"/>
            </a:rPr>
            <a:t>মেজর জিয়াউর রহমানের  নেতৃত্বে ‘জেড’  ফোর্স</a:t>
          </a:r>
          <a:endParaRPr lang="en-US" sz="2000" b="1" dirty="0"/>
        </a:p>
      </dgm:t>
    </dgm:pt>
    <dgm:pt modelId="{56B1D77B-315F-4EF0-B1A1-ECDDCCFFBB60}" type="parTrans" cxnId="{1BBBD60E-A135-447E-9ADE-AD553BBCF8C2}">
      <dgm:prSet/>
      <dgm:spPr/>
      <dgm:t>
        <a:bodyPr/>
        <a:lstStyle/>
        <a:p>
          <a:endParaRPr lang="en-US"/>
        </a:p>
      </dgm:t>
    </dgm:pt>
    <dgm:pt modelId="{7D035800-66A6-4794-A08B-899AB3669D7C}" type="sibTrans" cxnId="{1BBBD60E-A135-447E-9ADE-AD553BBCF8C2}">
      <dgm:prSet/>
      <dgm:spPr/>
      <dgm:t>
        <a:bodyPr/>
        <a:lstStyle/>
        <a:p>
          <a:endParaRPr lang="en-US"/>
        </a:p>
      </dgm:t>
    </dgm:pt>
    <dgm:pt modelId="{4224516A-2129-4221-AC83-9D14424266D0}" type="pres">
      <dgm:prSet presAssocID="{1BCFE3C5-4B5A-43F1-A817-1D903CD6D061}" presName="diagram" presStyleCnt="0">
        <dgm:presLayoutVars>
          <dgm:dir/>
          <dgm:animLvl val="lvl"/>
          <dgm:resizeHandles val="exact"/>
        </dgm:presLayoutVars>
      </dgm:prSet>
      <dgm:spPr/>
    </dgm:pt>
    <dgm:pt modelId="{D1CCC65A-57DE-4A7E-835F-2CA1787788C2}" type="pres">
      <dgm:prSet presAssocID="{2F4818CE-21EA-4946-B438-7E1FDFC80AD1}" presName="compNode" presStyleCnt="0"/>
      <dgm:spPr/>
    </dgm:pt>
    <dgm:pt modelId="{011CC9F9-7D80-43A0-8C61-A2D0609F2F3B}" type="pres">
      <dgm:prSet presAssocID="{2F4818CE-21EA-4946-B438-7E1FDFC80AD1}" presName="childRect" presStyleLbl="bgAcc1" presStyleIdx="0" presStyleCnt="3" custLinFactNeighborX="-14113" custLinFactNeighborY="463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>
            <a:lum bright="-20000"/>
          </a:blip>
          <a:stretch>
            <a:fillRect/>
          </a:stretch>
        </a:blipFill>
      </dgm:spPr>
    </dgm:pt>
    <dgm:pt modelId="{5276A385-D1BF-4BF9-B41C-EB9F9092D5FA}" type="pres">
      <dgm:prSet presAssocID="{2F4818CE-21EA-4946-B438-7E1FDFC80AD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915F4CB-FD22-46F4-8EBA-DA5EA29D68A7}" type="pres">
      <dgm:prSet presAssocID="{2F4818CE-21EA-4946-B438-7E1FDFC80AD1}" presName="parentRect" presStyleLbl="alignNode1" presStyleIdx="0" presStyleCnt="3" custScaleY="65101" custLinFactNeighborX="-14113" custLinFactNeighborY="-7177"/>
      <dgm:spPr/>
    </dgm:pt>
    <dgm:pt modelId="{0268D534-9669-4F2B-B4C3-7ACA43DAD738}" type="pres">
      <dgm:prSet presAssocID="{2F4818CE-21EA-4946-B438-7E1FDFC80AD1}" presName="adorn" presStyleLbl="fgAccFollowNode1" presStyleIdx="0" presStyleCnt="3" custLinFactX="162496" custLinFactY="99358" custLinFactNeighborX="200000" custLinFactNeighborY="100000"/>
      <dgm:spPr/>
    </dgm:pt>
    <dgm:pt modelId="{2E2A7D48-B76C-4E11-890C-73346D0C7D2B}" type="pres">
      <dgm:prSet presAssocID="{37D8ADF8-57F3-4E64-88C9-EB69DE509197}" presName="sibTrans" presStyleLbl="sibTrans2D1" presStyleIdx="0" presStyleCnt="0"/>
      <dgm:spPr/>
    </dgm:pt>
    <dgm:pt modelId="{6C6DADDF-5B26-469D-91FB-95587B142866}" type="pres">
      <dgm:prSet presAssocID="{A19D01FD-EF8C-4DFB-8430-2DF80704A2CD}" presName="compNode" presStyleCnt="0"/>
      <dgm:spPr/>
    </dgm:pt>
    <dgm:pt modelId="{5B8CD1BD-47EC-4B9A-AEF4-0CB0BED08CE8}" type="pres">
      <dgm:prSet presAssocID="{A19D01FD-EF8C-4DFB-8430-2DF80704A2CD}" presName="childRect" presStyleLbl="bgAcc1" presStyleIdx="1" presStyleCnt="3" custLinFactNeighborX="22365" custLinFactNeighborY="463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>
            <a:lum bright="-10000"/>
          </a:blip>
          <a:stretch>
            <a:fillRect/>
          </a:stretch>
        </a:blipFill>
      </dgm:spPr>
    </dgm:pt>
    <dgm:pt modelId="{524C8032-88D8-4E81-B88F-21779F3FC0FF}" type="pres">
      <dgm:prSet presAssocID="{A19D01FD-EF8C-4DFB-8430-2DF80704A2C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D871599-472B-4235-9AF6-1C760FF2E328}" type="pres">
      <dgm:prSet presAssocID="{A19D01FD-EF8C-4DFB-8430-2DF80704A2CD}" presName="parentRect" presStyleLbl="alignNode1" presStyleIdx="1" presStyleCnt="3" custScaleY="64080" custLinFactNeighborX="22365" custLinFactNeighborY="-6666"/>
      <dgm:spPr/>
    </dgm:pt>
    <dgm:pt modelId="{EB997637-0DFD-4A62-8172-7FDB14502E21}" type="pres">
      <dgm:prSet presAssocID="{A19D01FD-EF8C-4DFB-8430-2DF80704A2CD}" presName="adorn" presStyleLbl="fgAccFollowNode1" presStyleIdx="1" presStyleCnt="3" custLinFactY="99358" custLinFactNeighborX="28432" custLinFactNeighborY="100000"/>
      <dgm:spPr/>
    </dgm:pt>
    <dgm:pt modelId="{92E63632-574C-4FF9-A3C5-E6213A6FD7BE}" type="pres">
      <dgm:prSet presAssocID="{72D3A929-F4CE-4C57-ACBD-5C2353911D09}" presName="sibTrans" presStyleLbl="sibTrans2D1" presStyleIdx="0" presStyleCnt="0"/>
      <dgm:spPr/>
    </dgm:pt>
    <dgm:pt modelId="{97788186-A6D6-47A8-9623-93B4317DEC59}" type="pres">
      <dgm:prSet presAssocID="{83B1270A-78BB-4F8D-8D9B-425E840B0CEA}" presName="compNode" presStyleCnt="0"/>
      <dgm:spPr/>
    </dgm:pt>
    <dgm:pt modelId="{DCA4316F-1D4E-4A06-A09F-EF98183378A5}" type="pres">
      <dgm:prSet presAssocID="{83B1270A-78BB-4F8D-8D9B-425E840B0CEA}" presName="childRect" presStyleLbl="bgAcc1" presStyleIdx="2" presStyleCnt="3" custLinFactNeighborY="-2417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>
            <a:lum bright="-20000"/>
          </a:blip>
          <a:stretch>
            <a:fillRect/>
          </a:stretch>
        </a:blipFill>
      </dgm:spPr>
    </dgm:pt>
    <dgm:pt modelId="{0BE7C7CD-3AC6-4E60-8265-F5556E441452}" type="pres">
      <dgm:prSet presAssocID="{83B1270A-78BB-4F8D-8D9B-425E840B0CE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9948624-F29C-4C58-823C-F6D6B497C246}" type="pres">
      <dgm:prSet presAssocID="{83B1270A-78BB-4F8D-8D9B-425E840B0CEA}" presName="parentRect" presStyleLbl="alignNode1" presStyleIdx="2" presStyleCnt="3" custScaleY="71293" custLinFactNeighborY="-77275"/>
      <dgm:spPr/>
    </dgm:pt>
    <dgm:pt modelId="{1DFDE961-358A-4859-928E-A6AD4442234A}" type="pres">
      <dgm:prSet presAssocID="{83B1270A-78BB-4F8D-8D9B-425E840B0CEA}" presName="adorn" presStyleLbl="fgAccFollowNode1" presStyleIdx="2" presStyleCnt="3" custLinFactX="95464" custLinFactY="-78017" custLinFactNeighborX="100000" custLinFactNeighborY="-100000"/>
      <dgm:spPr/>
    </dgm:pt>
  </dgm:ptLst>
  <dgm:cxnLst>
    <dgm:cxn modelId="{0169C294-4EF7-4E45-AD17-FED7641627BA}" type="presOf" srcId="{37D8ADF8-57F3-4E64-88C9-EB69DE509197}" destId="{2E2A7D48-B76C-4E11-890C-73346D0C7D2B}" srcOrd="0" destOrd="0" presId="urn:microsoft.com/office/officeart/2005/8/layout/bList2#1"/>
    <dgm:cxn modelId="{B47DD8D4-CF32-437A-A160-710B0B14D952}" type="presOf" srcId="{83B1270A-78BB-4F8D-8D9B-425E840B0CEA}" destId="{89948624-F29C-4C58-823C-F6D6B497C246}" srcOrd="1" destOrd="0" presId="urn:microsoft.com/office/officeart/2005/8/layout/bList2#1"/>
    <dgm:cxn modelId="{AE3451BD-7D68-4DAF-830C-1EC5ABFC8432}" type="presOf" srcId="{A19D01FD-EF8C-4DFB-8430-2DF80704A2CD}" destId="{CD871599-472B-4235-9AF6-1C760FF2E328}" srcOrd="1" destOrd="0" presId="urn:microsoft.com/office/officeart/2005/8/layout/bList2#1"/>
    <dgm:cxn modelId="{D1DD0F8C-3D44-4A5A-A213-500F3686114A}" srcId="{1BCFE3C5-4B5A-43F1-A817-1D903CD6D061}" destId="{A19D01FD-EF8C-4DFB-8430-2DF80704A2CD}" srcOrd="1" destOrd="0" parTransId="{4A087924-B8C9-4E14-A1E8-0F11F8632927}" sibTransId="{72D3A929-F4CE-4C57-ACBD-5C2353911D09}"/>
    <dgm:cxn modelId="{056605AD-432C-4D73-B803-7ABC1D3E8912}" type="presOf" srcId="{2F4818CE-21EA-4946-B438-7E1FDFC80AD1}" destId="{4915F4CB-FD22-46F4-8EBA-DA5EA29D68A7}" srcOrd="1" destOrd="0" presId="urn:microsoft.com/office/officeart/2005/8/layout/bList2#1"/>
    <dgm:cxn modelId="{CD212404-9924-4ADF-BEA7-8E542CF35367}" srcId="{1BCFE3C5-4B5A-43F1-A817-1D903CD6D061}" destId="{2F4818CE-21EA-4946-B438-7E1FDFC80AD1}" srcOrd="0" destOrd="0" parTransId="{22C4770B-7214-465B-8BC1-594E7D150C93}" sibTransId="{37D8ADF8-57F3-4E64-88C9-EB69DE509197}"/>
    <dgm:cxn modelId="{F940AB7F-E68E-4F72-97D8-20CB7EA933A7}" type="presOf" srcId="{72D3A929-F4CE-4C57-ACBD-5C2353911D09}" destId="{92E63632-574C-4FF9-A3C5-E6213A6FD7BE}" srcOrd="0" destOrd="0" presId="urn:microsoft.com/office/officeart/2005/8/layout/bList2#1"/>
    <dgm:cxn modelId="{DE21BB45-64BE-4357-A36C-7CF91104C1BF}" type="presOf" srcId="{A19D01FD-EF8C-4DFB-8430-2DF80704A2CD}" destId="{524C8032-88D8-4E81-B88F-21779F3FC0FF}" srcOrd="0" destOrd="0" presId="urn:microsoft.com/office/officeart/2005/8/layout/bList2#1"/>
    <dgm:cxn modelId="{1BBBD60E-A135-447E-9ADE-AD553BBCF8C2}" srcId="{1BCFE3C5-4B5A-43F1-A817-1D903CD6D061}" destId="{83B1270A-78BB-4F8D-8D9B-425E840B0CEA}" srcOrd="2" destOrd="0" parTransId="{56B1D77B-315F-4EF0-B1A1-ECDDCCFFBB60}" sibTransId="{7D035800-66A6-4794-A08B-899AB3669D7C}"/>
    <dgm:cxn modelId="{0E7F5AF9-A640-4D5F-B801-A2A20F8210D4}" type="presOf" srcId="{1BCFE3C5-4B5A-43F1-A817-1D903CD6D061}" destId="{4224516A-2129-4221-AC83-9D14424266D0}" srcOrd="0" destOrd="0" presId="urn:microsoft.com/office/officeart/2005/8/layout/bList2#1"/>
    <dgm:cxn modelId="{BACD2586-8D6D-497A-839A-6C84AA3E864F}" type="presOf" srcId="{2F4818CE-21EA-4946-B438-7E1FDFC80AD1}" destId="{5276A385-D1BF-4BF9-B41C-EB9F9092D5FA}" srcOrd="0" destOrd="0" presId="urn:microsoft.com/office/officeart/2005/8/layout/bList2#1"/>
    <dgm:cxn modelId="{158BB710-FC69-4A45-A480-63A4F3DAF5BE}" type="presOf" srcId="{83B1270A-78BB-4F8D-8D9B-425E840B0CEA}" destId="{0BE7C7CD-3AC6-4E60-8265-F5556E441452}" srcOrd="0" destOrd="0" presId="urn:microsoft.com/office/officeart/2005/8/layout/bList2#1"/>
    <dgm:cxn modelId="{C45CF69C-6751-4108-8DCC-90494726F1BF}" type="presParOf" srcId="{4224516A-2129-4221-AC83-9D14424266D0}" destId="{D1CCC65A-57DE-4A7E-835F-2CA1787788C2}" srcOrd="0" destOrd="0" presId="urn:microsoft.com/office/officeart/2005/8/layout/bList2#1"/>
    <dgm:cxn modelId="{28B316F1-EFBA-4AB8-9F91-9C428606A68A}" type="presParOf" srcId="{D1CCC65A-57DE-4A7E-835F-2CA1787788C2}" destId="{011CC9F9-7D80-43A0-8C61-A2D0609F2F3B}" srcOrd="0" destOrd="0" presId="urn:microsoft.com/office/officeart/2005/8/layout/bList2#1"/>
    <dgm:cxn modelId="{415453D0-8DD3-48E3-AAD2-97D7065AEAF8}" type="presParOf" srcId="{D1CCC65A-57DE-4A7E-835F-2CA1787788C2}" destId="{5276A385-D1BF-4BF9-B41C-EB9F9092D5FA}" srcOrd="1" destOrd="0" presId="urn:microsoft.com/office/officeart/2005/8/layout/bList2#1"/>
    <dgm:cxn modelId="{16589E67-2C90-4260-8901-2B4608C454A5}" type="presParOf" srcId="{D1CCC65A-57DE-4A7E-835F-2CA1787788C2}" destId="{4915F4CB-FD22-46F4-8EBA-DA5EA29D68A7}" srcOrd="2" destOrd="0" presId="urn:microsoft.com/office/officeart/2005/8/layout/bList2#1"/>
    <dgm:cxn modelId="{8519A11E-38DB-448F-83F0-62E58850B121}" type="presParOf" srcId="{D1CCC65A-57DE-4A7E-835F-2CA1787788C2}" destId="{0268D534-9669-4F2B-B4C3-7ACA43DAD738}" srcOrd="3" destOrd="0" presId="urn:microsoft.com/office/officeart/2005/8/layout/bList2#1"/>
    <dgm:cxn modelId="{50EFD402-805C-47A0-82CE-14F37A9642C2}" type="presParOf" srcId="{4224516A-2129-4221-AC83-9D14424266D0}" destId="{2E2A7D48-B76C-4E11-890C-73346D0C7D2B}" srcOrd="1" destOrd="0" presId="urn:microsoft.com/office/officeart/2005/8/layout/bList2#1"/>
    <dgm:cxn modelId="{1B4F601C-0607-4E75-8034-F26EC9AE5AFF}" type="presParOf" srcId="{4224516A-2129-4221-AC83-9D14424266D0}" destId="{6C6DADDF-5B26-469D-91FB-95587B142866}" srcOrd="2" destOrd="0" presId="urn:microsoft.com/office/officeart/2005/8/layout/bList2#1"/>
    <dgm:cxn modelId="{0851BB9B-576F-4CFD-A47E-5F542F73A8A1}" type="presParOf" srcId="{6C6DADDF-5B26-469D-91FB-95587B142866}" destId="{5B8CD1BD-47EC-4B9A-AEF4-0CB0BED08CE8}" srcOrd="0" destOrd="0" presId="urn:microsoft.com/office/officeart/2005/8/layout/bList2#1"/>
    <dgm:cxn modelId="{AF7377C3-11F4-4A1C-BE69-1DA1F87C458F}" type="presParOf" srcId="{6C6DADDF-5B26-469D-91FB-95587B142866}" destId="{524C8032-88D8-4E81-B88F-21779F3FC0FF}" srcOrd="1" destOrd="0" presId="urn:microsoft.com/office/officeart/2005/8/layout/bList2#1"/>
    <dgm:cxn modelId="{CE116677-61AE-4D28-B12A-CA90E729C197}" type="presParOf" srcId="{6C6DADDF-5B26-469D-91FB-95587B142866}" destId="{CD871599-472B-4235-9AF6-1C760FF2E328}" srcOrd="2" destOrd="0" presId="urn:microsoft.com/office/officeart/2005/8/layout/bList2#1"/>
    <dgm:cxn modelId="{AD5F783A-A230-4E1D-B673-978138337FFC}" type="presParOf" srcId="{6C6DADDF-5B26-469D-91FB-95587B142866}" destId="{EB997637-0DFD-4A62-8172-7FDB14502E21}" srcOrd="3" destOrd="0" presId="urn:microsoft.com/office/officeart/2005/8/layout/bList2#1"/>
    <dgm:cxn modelId="{D657F95A-55E7-448A-8298-B9E412F2DBA5}" type="presParOf" srcId="{4224516A-2129-4221-AC83-9D14424266D0}" destId="{92E63632-574C-4FF9-A3C5-E6213A6FD7BE}" srcOrd="3" destOrd="0" presId="urn:microsoft.com/office/officeart/2005/8/layout/bList2#1"/>
    <dgm:cxn modelId="{B2204787-E9C3-46CB-BFAB-D03A70CF377E}" type="presParOf" srcId="{4224516A-2129-4221-AC83-9D14424266D0}" destId="{97788186-A6D6-47A8-9623-93B4317DEC59}" srcOrd="4" destOrd="0" presId="urn:microsoft.com/office/officeart/2005/8/layout/bList2#1"/>
    <dgm:cxn modelId="{50E75189-2F71-4B24-8FDF-CC3E6B34D73A}" type="presParOf" srcId="{97788186-A6D6-47A8-9623-93B4317DEC59}" destId="{DCA4316F-1D4E-4A06-A09F-EF98183378A5}" srcOrd="0" destOrd="0" presId="urn:microsoft.com/office/officeart/2005/8/layout/bList2#1"/>
    <dgm:cxn modelId="{3B343B5C-06FC-4022-85EB-4BC49A8D26B4}" type="presParOf" srcId="{97788186-A6D6-47A8-9623-93B4317DEC59}" destId="{0BE7C7CD-3AC6-4E60-8265-F5556E441452}" srcOrd="1" destOrd="0" presId="urn:microsoft.com/office/officeart/2005/8/layout/bList2#1"/>
    <dgm:cxn modelId="{F8A70FB8-3AB7-42C9-8C51-6FE806F110EC}" type="presParOf" srcId="{97788186-A6D6-47A8-9623-93B4317DEC59}" destId="{89948624-F29C-4C58-823C-F6D6B497C246}" srcOrd="2" destOrd="0" presId="urn:microsoft.com/office/officeart/2005/8/layout/bList2#1"/>
    <dgm:cxn modelId="{A172240B-B8C3-4DBE-A9B1-0C50B0481E56}" type="presParOf" srcId="{97788186-A6D6-47A8-9623-93B4317DEC59}" destId="{1DFDE961-358A-4859-928E-A6AD4442234A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80700-DBDA-424C-ADA9-4FA9DE424E28}">
      <dsp:nvSpPr>
        <dsp:cNvPr id="0" name=""/>
        <dsp:cNvSpPr/>
      </dsp:nvSpPr>
      <dsp:spPr>
        <a:xfrm>
          <a:off x="3629917" y="2451671"/>
          <a:ext cx="1884164" cy="1884164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মুক্তিবাহিনী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905846" y="2727600"/>
        <a:ext cx="1332306" cy="1332306"/>
      </dsp:txXfrm>
    </dsp:sp>
    <dsp:sp modelId="{E3D12554-FE7E-4AF6-AAAB-F77987D5C367}">
      <dsp:nvSpPr>
        <dsp:cNvPr id="0" name=""/>
        <dsp:cNvSpPr/>
      </dsp:nvSpPr>
      <dsp:spPr>
        <a:xfrm rot="16200000">
          <a:off x="4289174" y="2150301"/>
          <a:ext cx="565650" cy="37089"/>
        </a:xfrm>
        <a:custGeom>
          <a:avLst/>
          <a:gdLst/>
          <a:ahLst/>
          <a:cxnLst/>
          <a:rect l="0" t="0" r="0" b="0"/>
          <a:pathLst>
            <a:path>
              <a:moveTo>
                <a:pt x="0" y="18544"/>
              </a:moveTo>
              <a:lnTo>
                <a:pt x="565650" y="18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4557858" y="2154705"/>
        <a:ext cx="28282" cy="28282"/>
      </dsp:txXfrm>
    </dsp:sp>
    <dsp:sp modelId="{E2CA706F-06BD-43CA-AB5F-E2996DC86900}">
      <dsp:nvSpPr>
        <dsp:cNvPr id="0" name=""/>
        <dsp:cNvSpPr/>
      </dsp:nvSpPr>
      <dsp:spPr>
        <a:xfrm>
          <a:off x="3629917" y="1857"/>
          <a:ext cx="1884164" cy="1884164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b="1" kern="1200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‘কে’  ফোর্স</a:t>
          </a:r>
          <a:endParaRPr lang="en-US" sz="3900" b="1" kern="1200" cap="none" spc="0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905846" y="277786"/>
        <a:ext cx="1332306" cy="1332306"/>
      </dsp:txXfrm>
    </dsp:sp>
    <dsp:sp modelId="{03F04E22-9C45-4DCB-A9A4-3E1DED8F98FB}">
      <dsp:nvSpPr>
        <dsp:cNvPr id="0" name=""/>
        <dsp:cNvSpPr/>
      </dsp:nvSpPr>
      <dsp:spPr>
        <a:xfrm rot="1800000">
          <a:off x="5349975" y="3987662"/>
          <a:ext cx="565650" cy="37089"/>
        </a:xfrm>
        <a:custGeom>
          <a:avLst/>
          <a:gdLst/>
          <a:ahLst/>
          <a:cxnLst/>
          <a:rect l="0" t="0" r="0" b="0"/>
          <a:pathLst>
            <a:path>
              <a:moveTo>
                <a:pt x="0" y="18544"/>
              </a:moveTo>
              <a:lnTo>
                <a:pt x="565650" y="18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5618659" y="3992065"/>
        <a:ext cx="28282" cy="28282"/>
      </dsp:txXfrm>
    </dsp:sp>
    <dsp:sp modelId="{01AE25A6-9788-44EC-BF84-4D47A3380EC1}">
      <dsp:nvSpPr>
        <dsp:cNvPr id="0" name=""/>
        <dsp:cNvSpPr/>
      </dsp:nvSpPr>
      <dsp:spPr>
        <a:xfrm>
          <a:off x="5751519" y="3676578"/>
          <a:ext cx="1884164" cy="1884164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b="1" kern="1200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‘এস’  ফোর্স</a:t>
          </a:r>
          <a:endParaRPr lang="en-US" sz="3900" b="1" kern="1200" cap="none" spc="0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027448" y="3952507"/>
        <a:ext cx="1332306" cy="1332306"/>
      </dsp:txXfrm>
    </dsp:sp>
    <dsp:sp modelId="{DC0CF327-C54D-4E62-9F58-73F21C59BA03}">
      <dsp:nvSpPr>
        <dsp:cNvPr id="0" name=""/>
        <dsp:cNvSpPr/>
      </dsp:nvSpPr>
      <dsp:spPr>
        <a:xfrm rot="9000000">
          <a:off x="3228374" y="3987662"/>
          <a:ext cx="565650" cy="37089"/>
        </a:xfrm>
        <a:custGeom>
          <a:avLst/>
          <a:gdLst/>
          <a:ahLst/>
          <a:cxnLst/>
          <a:rect l="0" t="0" r="0" b="0"/>
          <a:pathLst>
            <a:path>
              <a:moveTo>
                <a:pt x="0" y="18544"/>
              </a:moveTo>
              <a:lnTo>
                <a:pt x="565650" y="18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 rot="10800000">
        <a:off x="3497058" y="3992065"/>
        <a:ext cx="28282" cy="28282"/>
      </dsp:txXfrm>
    </dsp:sp>
    <dsp:sp modelId="{1B0F54C1-28B8-4334-B4DA-EC461F35D3D3}">
      <dsp:nvSpPr>
        <dsp:cNvPr id="0" name=""/>
        <dsp:cNvSpPr/>
      </dsp:nvSpPr>
      <dsp:spPr>
        <a:xfrm>
          <a:off x="1508316" y="3676578"/>
          <a:ext cx="1884164" cy="1884164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b="1" kern="1200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‘জেড’  ফোর্স</a:t>
          </a:r>
          <a:endParaRPr lang="en-US" sz="3900" b="1" kern="1200" cap="none" spc="0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784245" y="3952507"/>
        <a:ext cx="1332306" cy="1332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CC9F9-7D80-43A0-8C61-A2D0609F2F3B}">
      <dsp:nvSpPr>
        <dsp:cNvPr id="0" name=""/>
        <dsp:cNvSpPr/>
      </dsp:nvSpPr>
      <dsp:spPr>
        <a:xfrm>
          <a:off x="381003" y="121597"/>
          <a:ext cx="3307813" cy="246921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>
            <a:lum bright="-20000"/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5F4CB-FD22-46F4-8EBA-DA5EA29D68A7}">
      <dsp:nvSpPr>
        <dsp:cNvPr id="0" name=""/>
        <dsp:cNvSpPr/>
      </dsp:nvSpPr>
      <dsp:spPr>
        <a:xfrm>
          <a:off x="381003" y="2585382"/>
          <a:ext cx="3307813" cy="691217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>
              <a:latin typeface="NikoshBAN" pitchFamily="2" charset="0"/>
              <a:cs typeface="NikoshBAN" pitchFamily="2" charset="0"/>
            </a:rPr>
            <a:t>মেজর খালেদ মোশাররফের নেতৃত্বে ‘কে’  ফোর্স</a:t>
          </a:r>
          <a:endParaRPr lang="en-US" sz="2000" b="1" kern="1200" dirty="0"/>
        </a:p>
      </dsp:txBody>
      <dsp:txXfrm>
        <a:off x="381003" y="2585382"/>
        <a:ext cx="2329446" cy="691217"/>
      </dsp:txXfrm>
    </dsp:sp>
    <dsp:sp modelId="{0268D534-9669-4F2B-B4C3-7ACA43DAD738}">
      <dsp:nvSpPr>
        <dsp:cNvPr id="0" name=""/>
        <dsp:cNvSpPr/>
      </dsp:nvSpPr>
      <dsp:spPr>
        <a:xfrm>
          <a:off x="7467596" y="4953001"/>
          <a:ext cx="1157734" cy="115773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CD1BD-47EC-4B9A-AEF4-0CB0BED08CE8}">
      <dsp:nvSpPr>
        <dsp:cNvPr id="0" name=""/>
        <dsp:cNvSpPr/>
      </dsp:nvSpPr>
      <dsp:spPr>
        <a:xfrm>
          <a:off x="5455203" y="121597"/>
          <a:ext cx="3307813" cy="246921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>
            <a:lum bright="-10000"/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71599-472B-4235-9AF6-1C760FF2E328}">
      <dsp:nvSpPr>
        <dsp:cNvPr id="0" name=""/>
        <dsp:cNvSpPr/>
      </dsp:nvSpPr>
      <dsp:spPr>
        <a:xfrm>
          <a:off x="5455203" y="2596228"/>
          <a:ext cx="3307813" cy="680376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>
              <a:latin typeface="NikoshBAN" pitchFamily="2" charset="0"/>
              <a:cs typeface="NikoshBAN" pitchFamily="2" charset="0"/>
            </a:rPr>
            <a:t>মেজর কে এম শফিউল্লাহর নেতৃত্বে ‘এস’  ফোর্স</a:t>
          </a:r>
          <a:endParaRPr lang="en-US" sz="2000" b="1" kern="1200" dirty="0"/>
        </a:p>
      </dsp:txBody>
      <dsp:txXfrm>
        <a:off x="5455203" y="2596228"/>
        <a:ext cx="2329446" cy="680376"/>
      </dsp:txXfrm>
    </dsp:sp>
    <dsp:sp modelId="{EB997637-0DFD-4A62-8172-7FDB14502E21}">
      <dsp:nvSpPr>
        <dsp:cNvPr id="0" name=""/>
        <dsp:cNvSpPr/>
      </dsp:nvSpPr>
      <dsp:spPr>
        <a:xfrm>
          <a:off x="7467597" y="4953001"/>
          <a:ext cx="1157734" cy="115773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4316F-1D4E-4A06-A09F-EF98183378A5}">
      <dsp:nvSpPr>
        <dsp:cNvPr id="0" name=""/>
        <dsp:cNvSpPr/>
      </dsp:nvSpPr>
      <dsp:spPr>
        <a:xfrm>
          <a:off x="2781623" y="3779193"/>
          <a:ext cx="3307813" cy="246921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>
            <a:lum bright="-20000"/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48624-F29C-4C58-823C-F6D6B497C246}">
      <dsp:nvSpPr>
        <dsp:cNvPr id="0" name=""/>
        <dsp:cNvSpPr/>
      </dsp:nvSpPr>
      <dsp:spPr>
        <a:xfrm>
          <a:off x="2781623" y="6177237"/>
          <a:ext cx="3307813" cy="756961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>
              <a:latin typeface="NikoshBAN" pitchFamily="2" charset="0"/>
              <a:cs typeface="NikoshBAN" pitchFamily="2" charset="0"/>
            </a:rPr>
            <a:t>মেজর জিয়াউর রহমানের  নেতৃত্বে ‘জেড’  ফোর্স</a:t>
          </a:r>
          <a:endParaRPr lang="en-US" sz="2000" b="1" kern="1200" dirty="0"/>
        </a:p>
      </dsp:txBody>
      <dsp:txXfrm>
        <a:off x="2781623" y="6177237"/>
        <a:ext cx="2329446" cy="756961"/>
      </dsp:txXfrm>
    </dsp:sp>
    <dsp:sp modelId="{1DFDE961-358A-4859-928E-A6AD4442234A}">
      <dsp:nvSpPr>
        <dsp:cNvPr id="0" name=""/>
        <dsp:cNvSpPr/>
      </dsp:nvSpPr>
      <dsp:spPr>
        <a:xfrm>
          <a:off x="7467597" y="4953000"/>
          <a:ext cx="1157734" cy="115773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-Eeb5DVGxBQ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 descr="images.jpgrtfh6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414"/>
            <a:ext cx="8915400" cy="6853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86200" y="0"/>
            <a:ext cx="5257800" cy="6689774"/>
          </a:xfrm>
          <a:prstGeom prst="rect">
            <a:avLst/>
          </a:prstGeom>
        </p:spPr>
      </p:pic>
      <p:pic>
        <p:nvPicPr>
          <p:cNvPr id="4" name="Picture 3" descr="আলাপ_পাতা_স্বাগতম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-990600"/>
            <a:ext cx="7315200" cy="556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71000">
              <a:schemeClr val="accent4">
                <a:lumMod val="95000"/>
                <a:lumOff val="5000"/>
              </a:schemeClr>
            </a:gs>
            <a:gs pos="88000">
              <a:schemeClr val="accent4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উপপ্রধান সেনাপতি ছিলেন গ্রুপ ক্যপ্টেন 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এ কে খন্দকার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0022.jpg"/>
          <p:cNvPicPr>
            <a:picLocks noChangeAspect="1"/>
          </p:cNvPicPr>
          <p:nvPr/>
        </p:nvPicPr>
        <p:blipFill>
          <a:blip r:embed="rId2" cstate="print"/>
          <a:srcRect t="30000"/>
          <a:stretch>
            <a:fillRect/>
          </a:stretch>
        </p:blipFill>
        <p:spPr>
          <a:xfrm>
            <a:off x="1752600" y="1600200"/>
            <a:ext cx="61722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innerShdw blurRad="63500" dist="50800" dir="10800000">
              <a:prstClr val="black">
                <a:alpha val="50000"/>
              </a:prstClr>
            </a:innerShdw>
            <a:softEdge rad="3175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coolSlant"/>
            <a:contourClr>
              <a:srgbClr val="969696"/>
            </a:contourClr>
          </a:sp3d>
        </p:spPr>
      </p:pic>
      <p:cxnSp>
        <p:nvCxnSpPr>
          <p:cNvPr id="7" name="Straight Connector 6"/>
          <p:cNvCxnSpPr/>
          <p:nvPr/>
        </p:nvCxnSpPr>
        <p:spPr>
          <a:xfrm>
            <a:off x="7467600" y="1066800"/>
            <a:ext cx="1371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0" y="1219200"/>
            <a:ext cx="1371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1752600" y="3505200"/>
            <a:ext cx="533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-1600200" y="3657600"/>
            <a:ext cx="533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irling-DNA_dslbwr22kemsqnegjnlv9fult1wx4vav_3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60019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মুক্তিবাহিনীকে</a:t>
            </a:r>
            <a:r>
              <a:rPr lang="bn-BD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তিনটি ব্রিগেড ফোর্সে ভাগ করা হয়েছিল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1295400"/>
          <a:ext cx="9144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780700-DBDA-424C-ADA9-4FA9DE424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F5780700-DBDA-424C-ADA9-4FA9DE424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D12554-FE7E-4AF6-AAAB-F77987D5C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E3D12554-FE7E-4AF6-AAAB-F77987D5C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CA706F-06BD-43CA-AB5F-E2996DC86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2CA706F-06BD-43CA-AB5F-E2996DC86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F04E22-9C45-4DCB-A9A4-3E1DED8F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03F04E22-9C45-4DCB-A9A4-3E1DED8F9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AE25A6-9788-44EC-BF84-4D47A3380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1AE25A6-9788-44EC-BF84-4D47A3380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0CF327-C54D-4E62-9F58-73F21C59B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C0CF327-C54D-4E62-9F58-73F21C59BA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0F54C1-28B8-4334-B4DA-EC461F35D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B0F54C1-28B8-4334-B4DA-EC461F35D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8968063" flipH="1">
            <a:off x="-85194" y="4999024"/>
            <a:ext cx="24384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8968063" flipH="1">
            <a:off x="-85194" y="5109362"/>
            <a:ext cx="24384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/>
        </p:nvGraphicFramePr>
        <p:xfrm>
          <a:off x="0" y="0"/>
          <a:ext cx="9144000" cy="817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3429000"/>
            <a:ext cx="9144000" cy="76200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3581400"/>
            <a:ext cx="9144000" cy="76200"/>
          </a:xfrm>
          <a:prstGeom prst="line">
            <a:avLst/>
          </a:prstGeom>
          <a:ln>
            <a:prstDash val="lgDash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590800" y="1752600"/>
            <a:ext cx="3505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743200" y="1752600"/>
            <a:ext cx="3505200" cy="0"/>
          </a:xfrm>
          <a:prstGeom prst="line">
            <a:avLst/>
          </a:prstGeom>
          <a:ln>
            <a:prstDash val="lgDash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4787890">
            <a:off x="810382" y="4753677"/>
            <a:ext cx="640450" cy="7094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68D534-9669-4F2B-B4C3-7ACA43DAD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0268D534-9669-4F2B-B4C3-7ACA43DAD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0268D534-9669-4F2B-B4C3-7ACA43DAD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915F4CB-FD22-46F4-8EBA-DA5EA29D6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4915F4CB-FD22-46F4-8EBA-DA5EA29D6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4915F4CB-FD22-46F4-8EBA-DA5EA29D6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1CC9F9-7D80-43A0-8C61-A2D0609F2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011CC9F9-7D80-43A0-8C61-A2D0609F2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011CC9F9-7D80-43A0-8C61-A2D0609F2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997637-0DFD-4A62-8172-7FDB14502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EB997637-0DFD-4A62-8172-7FDB14502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EB997637-0DFD-4A62-8172-7FDB14502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871599-472B-4235-9AF6-1C760FF2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CD871599-472B-4235-9AF6-1C760FF2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CD871599-472B-4235-9AF6-1C760FF2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B8CD1BD-47EC-4B9A-AEF4-0CB0BED08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5B8CD1BD-47EC-4B9A-AEF4-0CB0BED08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5B8CD1BD-47EC-4B9A-AEF4-0CB0BED08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FDE961-358A-4859-928E-A6AD44422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graphicEl>
                                              <a:dgm id="{1DFDE961-358A-4859-928E-A6AD44422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1DFDE961-358A-4859-928E-A6AD44422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948624-F29C-4C58-823C-F6D6B497C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89948624-F29C-4C58-823C-F6D6B497C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89948624-F29C-4C58-823C-F6D6B497C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A4316F-1D4E-4A06-A09F-EF9818337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DCA4316F-1D4E-4A06-A09F-EF9818337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DCA4316F-1D4E-4A06-A09F-EF9818337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40px-BD_Sectors.svg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2786914" y="3044282"/>
            <a:ext cx="6858000" cy="76944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মুক্তিযুদ্ধের সময় আমাদের বাংলাদেশ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0"/>
            <a:ext cx="6172200" cy="72390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461644" y="3253839"/>
            <a:ext cx="1614197" cy="3431629"/>
          </a:xfrm>
          <a:custGeom>
            <a:avLst/>
            <a:gdLst>
              <a:gd name="connsiteX0" fmla="*/ 1236039 w 1614197"/>
              <a:gd name="connsiteY0" fmla="*/ 3414156 h 3431629"/>
              <a:gd name="connsiteX1" fmla="*/ 1230101 w 1614197"/>
              <a:gd name="connsiteY1" fmla="*/ 3396343 h 3431629"/>
              <a:gd name="connsiteX2" fmla="*/ 1212288 w 1614197"/>
              <a:gd name="connsiteY2" fmla="*/ 3360717 h 3431629"/>
              <a:gd name="connsiteX3" fmla="*/ 1194475 w 1614197"/>
              <a:gd name="connsiteY3" fmla="*/ 3301340 h 3431629"/>
              <a:gd name="connsiteX4" fmla="*/ 1182600 w 1614197"/>
              <a:gd name="connsiteY4" fmla="*/ 3283527 h 3431629"/>
              <a:gd name="connsiteX5" fmla="*/ 1152912 w 1614197"/>
              <a:gd name="connsiteY5" fmla="*/ 3230088 h 3431629"/>
              <a:gd name="connsiteX6" fmla="*/ 1135099 w 1614197"/>
              <a:gd name="connsiteY6" fmla="*/ 3212275 h 3431629"/>
              <a:gd name="connsiteX7" fmla="*/ 1123224 w 1614197"/>
              <a:gd name="connsiteY7" fmla="*/ 3194462 h 3431629"/>
              <a:gd name="connsiteX8" fmla="*/ 1105411 w 1614197"/>
              <a:gd name="connsiteY8" fmla="*/ 3182587 h 3431629"/>
              <a:gd name="connsiteX9" fmla="*/ 1075722 w 1614197"/>
              <a:gd name="connsiteY9" fmla="*/ 3164774 h 3431629"/>
              <a:gd name="connsiteX10" fmla="*/ 1063847 w 1614197"/>
              <a:gd name="connsiteY10" fmla="*/ 3146961 h 3431629"/>
              <a:gd name="connsiteX11" fmla="*/ 1028221 w 1614197"/>
              <a:gd name="connsiteY11" fmla="*/ 3129148 h 3431629"/>
              <a:gd name="connsiteX12" fmla="*/ 1004470 w 1614197"/>
              <a:gd name="connsiteY12" fmla="*/ 3099460 h 3431629"/>
              <a:gd name="connsiteX13" fmla="*/ 986657 w 1614197"/>
              <a:gd name="connsiteY13" fmla="*/ 3093522 h 3431629"/>
              <a:gd name="connsiteX14" fmla="*/ 951031 w 1614197"/>
              <a:gd name="connsiteY14" fmla="*/ 3040083 h 3431629"/>
              <a:gd name="connsiteX15" fmla="*/ 939156 w 1614197"/>
              <a:gd name="connsiteY15" fmla="*/ 3022270 h 3431629"/>
              <a:gd name="connsiteX16" fmla="*/ 933218 w 1614197"/>
              <a:gd name="connsiteY16" fmla="*/ 3004457 h 3431629"/>
              <a:gd name="connsiteX17" fmla="*/ 915405 w 1614197"/>
              <a:gd name="connsiteY17" fmla="*/ 2986644 h 3431629"/>
              <a:gd name="connsiteX18" fmla="*/ 897592 w 1614197"/>
              <a:gd name="connsiteY18" fmla="*/ 2951018 h 3431629"/>
              <a:gd name="connsiteX19" fmla="*/ 879779 w 1614197"/>
              <a:gd name="connsiteY19" fmla="*/ 2933205 h 3431629"/>
              <a:gd name="connsiteX20" fmla="*/ 861966 w 1614197"/>
              <a:gd name="connsiteY20" fmla="*/ 2897579 h 3431629"/>
              <a:gd name="connsiteX21" fmla="*/ 850091 w 1614197"/>
              <a:gd name="connsiteY21" fmla="*/ 2861953 h 3431629"/>
              <a:gd name="connsiteX22" fmla="*/ 832278 w 1614197"/>
              <a:gd name="connsiteY22" fmla="*/ 2802577 h 3431629"/>
              <a:gd name="connsiteX23" fmla="*/ 826340 w 1614197"/>
              <a:gd name="connsiteY23" fmla="*/ 2784764 h 3431629"/>
              <a:gd name="connsiteX24" fmla="*/ 802590 w 1614197"/>
              <a:gd name="connsiteY24" fmla="*/ 2749138 h 3431629"/>
              <a:gd name="connsiteX25" fmla="*/ 784777 w 1614197"/>
              <a:gd name="connsiteY25" fmla="*/ 2713512 h 3431629"/>
              <a:gd name="connsiteX26" fmla="*/ 766964 w 1614197"/>
              <a:gd name="connsiteY26" fmla="*/ 2701636 h 3431629"/>
              <a:gd name="connsiteX27" fmla="*/ 719462 w 1614197"/>
              <a:gd name="connsiteY27" fmla="*/ 2660073 h 3431629"/>
              <a:gd name="connsiteX28" fmla="*/ 689774 w 1614197"/>
              <a:gd name="connsiteY28" fmla="*/ 2642260 h 3431629"/>
              <a:gd name="connsiteX29" fmla="*/ 677899 w 1614197"/>
              <a:gd name="connsiteY29" fmla="*/ 2630384 h 3431629"/>
              <a:gd name="connsiteX30" fmla="*/ 642273 w 1614197"/>
              <a:gd name="connsiteY30" fmla="*/ 2606634 h 3431629"/>
              <a:gd name="connsiteX31" fmla="*/ 630398 w 1614197"/>
              <a:gd name="connsiteY31" fmla="*/ 2594758 h 3431629"/>
              <a:gd name="connsiteX32" fmla="*/ 624460 w 1614197"/>
              <a:gd name="connsiteY32" fmla="*/ 2576945 h 3431629"/>
              <a:gd name="connsiteX33" fmla="*/ 612585 w 1614197"/>
              <a:gd name="connsiteY33" fmla="*/ 2559132 h 3431629"/>
              <a:gd name="connsiteX34" fmla="*/ 606647 w 1614197"/>
              <a:gd name="connsiteY34" fmla="*/ 2505693 h 3431629"/>
              <a:gd name="connsiteX35" fmla="*/ 600709 w 1614197"/>
              <a:gd name="connsiteY35" fmla="*/ 2476005 h 3431629"/>
              <a:gd name="connsiteX36" fmla="*/ 582896 w 1614197"/>
              <a:gd name="connsiteY36" fmla="*/ 2422566 h 3431629"/>
              <a:gd name="connsiteX37" fmla="*/ 576959 w 1614197"/>
              <a:gd name="connsiteY37" fmla="*/ 2404753 h 3431629"/>
              <a:gd name="connsiteX38" fmla="*/ 571021 w 1614197"/>
              <a:gd name="connsiteY38" fmla="*/ 2386940 h 3431629"/>
              <a:gd name="connsiteX39" fmla="*/ 582896 w 1614197"/>
              <a:gd name="connsiteY39" fmla="*/ 2256312 h 3431629"/>
              <a:gd name="connsiteX40" fmla="*/ 594772 w 1614197"/>
              <a:gd name="connsiteY40" fmla="*/ 2244436 h 3431629"/>
              <a:gd name="connsiteX41" fmla="*/ 630398 w 1614197"/>
              <a:gd name="connsiteY41" fmla="*/ 2220686 h 3431629"/>
              <a:gd name="connsiteX42" fmla="*/ 624460 w 1614197"/>
              <a:gd name="connsiteY42" fmla="*/ 2268187 h 3431629"/>
              <a:gd name="connsiteX43" fmla="*/ 642273 w 1614197"/>
              <a:gd name="connsiteY43" fmla="*/ 2262249 h 3431629"/>
              <a:gd name="connsiteX44" fmla="*/ 648211 w 1614197"/>
              <a:gd name="connsiteY44" fmla="*/ 2244436 h 3431629"/>
              <a:gd name="connsiteX45" fmla="*/ 660086 w 1614197"/>
              <a:gd name="connsiteY45" fmla="*/ 2226623 h 3431629"/>
              <a:gd name="connsiteX46" fmla="*/ 671961 w 1614197"/>
              <a:gd name="connsiteY46" fmla="*/ 2202873 h 3431629"/>
              <a:gd name="connsiteX47" fmla="*/ 683837 w 1614197"/>
              <a:gd name="connsiteY47" fmla="*/ 2190997 h 3431629"/>
              <a:gd name="connsiteX48" fmla="*/ 695712 w 1614197"/>
              <a:gd name="connsiteY48" fmla="*/ 2173184 h 3431629"/>
              <a:gd name="connsiteX49" fmla="*/ 689774 w 1614197"/>
              <a:gd name="connsiteY49" fmla="*/ 2155371 h 3431629"/>
              <a:gd name="connsiteX50" fmla="*/ 671961 w 1614197"/>
              <a:gd name="connsiteY50" fmla="*/ 2149434 h 3431629"/>
              <a:gd name="connsiteX51" fmla="*/ 660086 w 1614197"/>
              <a:gd name="connsiteY51" fmla="*/ 2137558 h 3431629"/>
              <a:gd name="connsiteX52" fmla="*/ 624460 w 1614197"/>
              <a:gd name="connsiteY52" fmla="*/ 2107870 h 3431629"/>
              <a:gd name="connsiteX53" fmla="*/ 618522 w 1614197"/>
              <a:gd name="connsiteY53" fmla="*/ 2036618 h 3431629"/>
              <a:gd name="connsiteX54" fmla="*/ 612585 w 1614197"/>
              <a:gd name="connsiteY54" fmla="*/ 2018805 h 3431629"/>
              <a:gd name="connsiteX55" fmla="*/ 600709 w 1614197"/>
              <a:gd name="connsiteY55" fmla="*/ 2006930 h 3431629"/>
              <a:gd name="connsiteX56" fmla="*/ 588834 w 1614197"/>
              <a:gd name="connsiteY56" fmla="*/ 1959429 h 3431629"/>
              <a:gd name="connsiteX57" fmla="*/ 576959 w 1614197"/>
              <a:gd name="connsiteY57" fmla="*/ 1935678 h 3431629"/>
              <a:gd name="connsiteX58" fmla="*/ 571021 w 1614197"/>
              <a:gd name="connsiteY58" fmla="*/ 1911927 h 3431629"/>
              <a:gd name="connsiteX59" fmla="*/ 553208 w 1614197"/>
              <a:gd name="connsiteY59" fmla="*/ 1858488 h 3431629"/>
              <a:gd name="connsiteX60" fmla="*/ 547270 w 1614197"/>
              <a:gd name="connsiteY60" fmla="*/ 1840675 h 3431629"/>
              <a:gd name="connsiteX61" fmla="*/ 541333 w 1614197"/>
              <a:gd name="connsiteY61" fmla="*/ 1816925 h 3431629"/>
              <a:gd name="connsiteX62" fmla="*/ 511644 w 1614197"/>
              <a:gd name="connsiteY62" fmla="*/ 1787236 h 3431629"/>
              <a:gd name="connsiteX63" fmla="*/ 505707 w 1614197"/>
              <a:gd name="connsiteY63" fmla="*/ 1769423 h 3431629"/>
              <a:gd name="connsiteX64" fmla="*/ 487894 w 1614197"/>
              <a:gd name="connsiteY64" fmla="*/ 1757548 h 3431629"/>
              <a:gd name="connsiteX65" fmla="*/ 476018 w 1614197"/>
              <a:gd name="connsiteY65" fmla="*/ 1745673 h 3431629"/>
              <a:gd name="connsiteX66" fmla="*/ 452268 w 1614197"/>
              <a:gd name="connsiteY66" fmla="*/ 1715984 h 3431629"/>
              <a:gd name="connsiteX67" fmla="*/ 428517 w 1614197"/>
              <a:gd name="connsiteY67" fmla="*/ 1680358 h 3431629"/>
              <a:gd name="connsiteX68" fmla="*/ 422579 w 1614197"/>
              <a:gd name="connsiteY68" fmla="*/ 1662545 h 3431629"/>
              <a:gd name="connsiteX69" fmla="*/ 410704 w 1614197"/>
              <a:gd name="connsiteY69" fmla="*/ 1638795 h 3431629"/>
              <a:gd name="connsiteX70" fmla="*/ 398829 w 1614197"/>
              <a:gd name="connsiteY70" fmla="*/ 1603169 h 3431629"/>
              <a:gd name="connsiteX71" fmla="*/ 363203 w 1614197"/>
              <a:gd name="connsiteY71" fmla="*/ 1549730 h 3431629"/>
              <a:gd name="connsiteX72" fmla="*/ 351327 w 1614197"/>
              <a:gd name="connsiteY72" fmla="*/ 1531917 h 3431629"/>
              <a:gd name="connsiteX73" fmla="*/ 321639 w 1614197"/>
              <a:gd name="connsiteY73" fmla="*/ 1508166 h 3431629"/>
              <a:gd name="connsiteX74" fmla="*/ 309764 w 1614197"/>
              <a:gd name="connsiteY74" fmla="*/ 1490353 h 3431629"/>
              <a:gd name="connsiteX75" fmla="*/ 297888 w 1614197"/>
              <a:gd name="connsiteY75" fmla="*/ 1478478 h 3431629"/>
              <a:gd name="connsiteX76" fmla="*/ 274138 w 1614197"/>
              <a:gd name="connsiteY76" fmla="*/ 1442852 h 3431629"/>
              <a:gd name="connsiteX77" fmla="*/ 256325 w 1614197"/>
              <a:gd name="connsiteY77" fmla="*/ 1430977 h 3431629"/>
              <a:gd name="connsiteX78" fmla="*/ 232574 w 1614197"/>
              <a:gd name="connsiteY78" fmla="*/ 1407226 h 3431629"/>
              <a:gd name="connsiteX79" fmla="*/ 214761 w 1614197"/>
              <a:gd name="connsiteY79" fmla="*/ 1395351 h 3431629"/>
              <a:gd name="connsiteX80" fmla="*/ 185073 w 1614197"/>
              <a:gd name="connsiteY80" fmla="*/ 1365662 h 3431629"/>
              <a:gd name="connsiteX81" fmla="*/ 167260 w 1614197"/>
              <a:gd name="connsiteY81" fmla="*/ 1353787 h 3431629"/>
              <a:gd name="connsiteX82" fmla="*/ 131634 w 1614197"/>
              <a:gd name="connsiteY82" fmla="*/ 1330036 h 3431629"/>
              <a:gd name="connsiteX83" fmla="*/ 119759 w 1614197"/>
              <a:gd name="connsiteY83" fmla="*/ 1312223 h 3431629"/>
              <a:gd name="connsiteX84" fmla="*/ 90070 w 1614197"/>
              <a:gd name="connsiteY84" fmla="*/ 1282535 h 3431629"/>
              <a:gd name="connsiteX85" fmla="*/ 84133 w 1614197"/>
              <a:gd name="connsiteY85" fmla="*/ 1258784 h 3431629"/>
              <a:gd name="connsiteX86" fmla="*/ 54444 w 1614197"/>
              <a:gd name="connsiteY86" fmla="*/ 1235034 h 3431629"/>
              <a:gd name="connsiteX87" fmla="*/ 48507 w 1614197"/>
              <a:gd name="connsiteY87" fmla="*/ 1205345 h 3431629"/>
              <a:gd name="connsiteX88" fmla="*/ 36631 w 1614197"/>
              <a:gd name="connsiteY88" fmla="*/ 1187532 h 3431629"/>
              <a:gd name="connsiteX89" fmla="*/ 18818 w 1614197"/>
              <a:gd name="connsiteY89" fmla="*/ 1151906 h 3431629"/>
              <a:gd name="connsiteX90" fmla="*/ 6943 w 1614197"/>
              <a:gd name="connsiteY90" fmla="*/ 1116280 h 3431629"/>
              <a:gd name="connsiteX91" fmla="*/ 18818 w 1614197"/>
              <a:gd name="connsiteY91" fmla="*/ 1098467 h 3431629"/>
              <a:gd name="connsiteX92" fmla="*/ 48507 w 1614197"/>
              <a:gd name="connsiteY92" fmla="*/ 1074717 h 3431629"/>
              <a:gd name="connsiteX93" fmla="*/ 66320 w 1614197"/>
              <a:gd name="connsiteY93" fmla="*/ 1056904 h 3431629"/>
              <a:gd name="connsiteX94" fmla="*/ 96008 w 1614197"/>
              <a:gd name="connsiteY94" fmla="*/ 1015340 h 3431629"/>
              <a:gd name="connsiteX95" fmla="*/ 125696 w 1614197"/>
              <a:gd name="connsiteY95" fmla="*/ 979714 h 3431629"/>
              <a:gd name="connsiteX96" fmla="*/ 161322 w 1614197"/>
              <a:gd name="connsiteY96" fmla="*/ 985652 h 3431629"/>
              <a:gd name="connsiteX97" fmla="*/ 196948 w 1614197"/>
              <a:gd name="connsiteY97" fmla="*/ 997527 h 3431629"/>
              <a:gd name="connsiteX98" fmla="*/ 214761 w 1614197"/>
              <a:gd name="connsiteY98" fmla="*/ 1009403 h 3431629"/>
              <a:gd name="connsiteX99" fmla="*/ 262262 w 1614197"/>
              <a:gd name="connsiteY99" fmla="*/ 1021278 h 3431629"/>
              <a:gd name="connsiteX100" fmla="*/ 280075 w 1614197"/>
              <a:gd name="connsiteY100" fmla="*/ 1033153 h 3431629"/>
              <a:gd name="connsiteX101" fmla="*/ 351327 w 1614197"/>
              <a:gd name="connsiteY101" fmla="*/ 1027216 h 3431629"/>
              <a:gd name="connsiteX102" fmla="*/ 369140 w 1614197"/>
              <a:gd name="connsiteY102" fmla="*/ 1021278 h 3431629"/>
              <a:gd name="connsiteX103" fmla="*/ 392891 w 1614197"/>
              <a:gd name="connsiteY103" fmla="*/ 1015340 h 3431629"/>
              <a:gd name="connsiteX104" fmla="*/ 428517 w 1614197"/>
              <a:gd name="connsiteY104" fmla="*/ 991590 h 3431629"/>
              <a:gd name="connsiteX105" fmla="*/ 446330 w 1614197"/>
              <a:gd name="connsiteY105" fmla="*/ 979714 h 3431629"/>
              <a:gd name="connsiteX106" fmla="*/ 481956 w 1614197"/>
              <a:gd name="connsiteY106" fmla="*/ 967839 h 3431629"/>
              <a:gd name="connsiteX107" fmla="*/ 499769 w 1614197"/>
              <a:gd name="connsiteY107" fmla="*/ 955964 h 3431629"/>
              <a:gd name="connsiteX108" fmla="*/ 523520 w 1614197"/>
              <a:gd name="connsiteY108" fmla="*/ 932213 h 3431629"/>
              <a:gd name="connsiteX109" fmla="*/ 523520 w 1614197"/>
              <a:gd name="connsiteY109" fmla="*/ 825335 h 3431629"/>
              <a:gd name="connsiteX110" fmla="*/ 517582 w 1614197"/>
              <a:gd name="connsiteY110" fmla="*/ 807522 h 3431629"/>
              <a:gd name="connsiteX111" fmla="*/ 493831 w 1614197"/>
              <a:gd name="connsiteY111" fmla="*/ 771896 h 3431629"/>
              <a:gd name="connsiteX112" fmla="*/ 481956 w 1614197"/>
              <a:gd name="connsiteY112" fmla="*/ 754083 h 3431629"/>
              <a:gd name="connsiteX113" fmla="*/ 476018 w 1614197"/>
              <a:gd name="connsiteY113" fmla="*/ 730332 h 3431629"/>
              <a:gd name="connsiteX114" fmla="*/ 464143 w 1614197"/>
              <a:gd name="connsiteY114" fmla="*/ 688769 h 3431629"/>
              <a:gd name="connsiteX115" fmla="*/ 476018 w 1614197"/>
              <a:gd name="connsiteY115" fmla="*/ 486888 h 3431629"/>
              <a:gd name="connsiteX116" fmla="*/ 481956 w 1614197"/>
              <a:gd name="connsiteY116" fmla="*/ 439387 h 3431629"/>
              <a:gd name="connsiteX117" fmla="*/ 499769 w 1614197"/>
              <a:gd name="connsiteY117" fmla="*/ 457200 h 3431629"/>
              <a:gd name="connsiteX118" fmla="*/ 517582 w 1614197"/>
              <a:gd name="connsiteY118" fmla="*/ 492826 h 3431629"/>
              <a:gd name="connsiteX119" fmla="*/ 511644 w 1614197"/>
              <a:gd name="connsiteY119" fmla="*/ 528452 h 3431629"/>
              <a:gd name="connsiteX120" fmla="*/ 493831 w 1614197"/>
              <a:gd name="connsiteY120" fmla="*/ 534390 h 3431629"/>
              <a:gd name="connsiteX121" fmla="*/ 487894 w 1614197"/>
              <a:gd name="connsiteY121" fmla="*/ 552203 h 3431629"/>
              <a:gd name="connsiteX122" fmla="*/ 476018 w 1614197"/>
              <a:gd name="connsiteY122" fmla="*/ 570016 h 3431629"/>
              <a:gd name="connsiteX123" fmla="*/ 481956 w 1614197"/>
              <a:gd name="connsiteY123" fmla="*/ 587829 h 3431629"/>
              <a:gd name="connsiteX124" fmla="*/ 588834 w 1614197"/>
              <a:gd name="connsiteY124" fmla="*/ 564078 h 3431629"/>
              <a:gd name="connsiteX125" fmla="*/ 612585 w 1614197"/>
              <a:gd name="connsiteY125" fmla="*/ 534390 h 3431629"/>
              <a:gd name="connsiteX126" fmla="*/ 624460 w 1614197"/>
              <a:gd name="connsiteY126" fmla="*/ 516577 h 3431629"/>
              <a:gd name="connsiteX127" fmla="*/ 648211 w 1614197"/>
              <a:gd name="connsiteY127" fmla="*/ 492826 h 3431629"/>
              <a:gd name="connsiteX128" fmla="*/ 677899 w 1614197"/>
              <a:gd name="connsiteY128" fmla="*/ 439387 h 3431629"/>
              <a:gd name="connsiteX129" fmla="*/ 683837 w 1614197"/>
              <a:gd name="connsiteY129" fmla="*/ 166255 h 3431629"/>
              <a:gd name="connsiteX130" fmla="*/ 689774 w 1614197"/>
              <a:gd name="connsiteY130" fmla="*/ 106878 h 3431629"/>
              <a:gd name="connsiteX131" fmla="*/ 701650 w 1614197"/>
              <a:gd name="connsiteY131" fmla="*/ 0 h 3431629"/>
              <a:gd name="connsiteX132" fmla="*/ 695712 w 1614197"/>
              <a:gd name="connsiteY132" fmla="*/ 83127 h 3431629"/>
              <a:gd name="connsiteX133" fmla="*/ 683837 w 1614197"/>
              <a:gd name="connsiteY133" fmla="*/ 118753 h 3431629"/>
              <a:gd name="connsiteX134" fmla="*/ 713525 w 1614197"/>
              <a:gd name="connsiteY134" fmla="*/ 213756 h 3431629"/>
              <a:gd name="connsiteX135" fmla="*/ 725400 w 1614197"/>
              <a:gd name="connsiteY135" fmla="*/ 231569 h 3431629"/>
              <a:gd name="connsiteX136" fmla="*/ 761026 w 1614197"/>
              <a:gd name="connsiteY136" fmla="*/ 243444 h 3431629"/>
              <a:gd name="connsiteX137" fmla="*/ 873842 w 1614197"/>
              <a:gd name="connsiteY137" fmla="*/ 237506 h 3431629"/>
              <a:gd name="connsiteX138" fmla="*/ 927281 w 1614197"/>
              <a:gd name="connsiteY138" fmla="*/ 213756 h 3431629"/>
              <a:gd name="connsiteX139" fmla="*/ 962907 w 1614197"/>
              <a:gd name="connsiteY139" fmla="*/ 201880 h 3431629"/>
              <a:gd name="connsiteX140" fmla="*/ 980720 w 1614197"/>
              <a:gd name="connsiteY140" fmla="*/ 195943 h 3431629"/>
              <a:gd name="connsiteX141" fmla="*/ 998533 w 1614197"/>
              <a:gd name="connsiteY141" fmla="*/ 190005 h 3431629"/>
              <a:gd name="connsiteX142" fmla="*/ 1022283 w 1614197"/>
              <a:gd name="connsiteY142" fmla="*/ 184067 h 3431629"/>
              <a:gd name="connsiteX143" fmla="*/ 1063847 w 1614197"/>
              <a:gd name="connsiteY143" fmla="*/ 190005 h 3431629"/>
              <a:gd name="connsiteX144" fmla="*/ 1087598 w 1614197"/>
              <a:gd name="connsiteY144" fmla="*/ 201880 h 3431629"/>
              <a:gd name="connsiteX145" fmla="*/ 1105411 w 1614197"/>
              <a:gd name="connsiteY145" fmla="*/ 207818 h 3431629"/>
              <a:gd name="connsiteX146" fmla="*/ 1123224 w 1614197"/>
              <a:gd name="connsiteY146" fmla="*/ 225631 h 3431629"/>
              <a:gd name="connsiteX147" fmla="*/ 1146974 w 1614197"/>
              <a:gd name="connsiteY147" fmla="*/ 231569 h 3431629"/>
              <a:gd name="connsiteX148" fmla="*/ 1164787 w 1614197"/>
              <a:gd name="connsiteY148" fmla="*/ 243444 h 3431629"/>
              <a:gd name="connsiteX149" fmla="*/ 1170725 w 1614197"/>
              <a:gd name="connsiteY149" fmla="*/ 261257 h 3431629"/>
              <a:gd name="connsiteX150" fmla="*/ 1158850 w 1614197"/>
              <a:gd name="connsiteY150" fmla="*/ 314696 h 3431629"/>
              <a:gd name="connsiteX151" fmla="*/ 1146974 w 1614197"/>
              <a:gd name="connsiteY151" fmla="*/ 362197 h 3431629"/>
              <a:gd name="connsiteX152" fmla="*/ 1152912 w 1614197"/>
              <a:gd name="connsiteY152" fmla="*/ 427512 h 3431629"/>
              <a:gd name="connsiteX153" fmla="*/ 1158850 w 1614197"/>
              <a:gd name="connsiteY153" fmla="*/ 445325 h 3431629"/>
              <a:gd name="connsiteX154" fmla="*/ 1164787 w 1614197"/>
              <a:gd name="connsiteY154" fmla="*/ 469075 h 3431629"/>
              <a:gd name="connsiteX155" fmla="*/ 1188538 w 1614197"/>
              <a:gd name="connsiteY155" fmla="*/ 516577 h 3431629"/>
              <a:gd name="connsiteX156" fmla="*/ 1206351 w 1614197"/>
              <a:gd name="connsiteY156" fmla="*/ 564078 h 3431629"/>
              <a:gd name="connsiteX157" fmla="*/ 1212288 w 1614197"/>
              <a:gd name="connsiteY157" fmla="*/ 581891 h 3431629"/>
              <a:gd name="connsiteX158" fmla="*/ 1236039 w 1614197"/>
              <a:gd name="connsiteY158" fmla="*/ 617517 h 3431629"/>
              <a:gd name="connsiteX159" fmla="*/ 1253852 w 1614197"/>
              <a:gd name="connsiteY159" fmla="*/ 653143 h 3431629"/>
              <a:gd name="connsiteX160" fmla="*/ 1259790 w 1614197"/>
              <a:gd name="connsiteY160" fmla="*/ 670956 h 3431629"/>
              <a:gd name="connsiteX161" fmla="*/ 1277603 w 1614197"/>
              <a:gd name="connsiteY161" fmla="*/ 676893 h 3431629"/>
              <a:gd name="connsiteX162" fmla="*/ 1271665 w 1614197"/>
              <a:gd name="connsiteY162" fmla="*/ 694706 h 3431629"/>
              <a:gd name="connsiteX163" fmla="*/ 1241977 w 1614197"/>
              <a:gd name="connsiteY163" fmla="*/ 724395 h 3431629"/>
              <a:gd name="connsiteX164" fmla="*/ 1212288 w 1614197"/>
              <a:gd name="connsiteY164" fmla="*/ 748145 h 3431629"/>
              <a:gd name="connsiteX165" fmla="*/ 1194475 w 1614197"/>
              <a:gd name="connsiteY165" fmla="*/ 783771 h 3431629"/>
              <a:gd name="connsiteX166" fmla="*/ 1200413 w 1614197"/>
              <a:gd name="connsiteY166" fmla="*/ 801584 h 3431629"/>
              <a:gd name="connsiteX167" fmla="*/ 1224164 w 1614197"/>
              <a:gd name="connsiteY167" fmla="*/ 825335 h 3431629"/>
              <a:gd name="connsiteX168" fmla="*/ 1236039 w 1614197"/>
              <a:gd name="connsiteY168" fmla="*/ 860961 h 3431629"/>
              <a:gd name="connsiteX169" fmla="*/ 1241977 w 1614197"/>
              <a:gd name="connsiteY169" fmla="*/ 991590 h 3431629"/>
              <a:gd name="connsiteX170" fmla="*/ 1265727 w 1614197"/>
              <a:gd name="connsiteY170" fmla="*/ 1027216 h 3431629"/>
              <a:gd name="connsiteX171" fmla="*/ 1295416 w 1614197"/>
              <a:gd name="connsiteY171" fmla="*/ 1062842 h 3431629"/>
              <a:gd name="connsiteX172" fmla="*/ 1319166 w 1614197"/>
              <a:gd name="connsiteY172" fmla="*/ 1134093 h 3431629"/>
              <a:gd name="connsiteX173" fmla="*/ 1325104 w 1614197"/>
              <a:gd name="connsiteY173" fmla="*/ 1151906 h 3431629"/>
              <a:gd name="connsiteX174" fmla="*/ 1348855 w 1614197"/>
              <a:gd name="connsiteY174" fmla="*/ 1187532 h 3431629"/>
              <a:gd name="connsiteX175" fmla="*/ 1366668 w 1614197"/>
              <a:gd name="connsiteY175" fmla="*/ 1193470 h 3431629"/>
              <a:gd name="connsiteX176" fmla="*/ 1390418 w 1614197"/>
              <a:gd name="connsiteY176" fmla="*/ 1211283 h 3431629"/>
              <a:gd name="connsiteX177" fmla="*/ 1426044 w 1614197"/>
              <a:gd name="connsiteY177" fmla="*/ 1235034 h 3431629"/>
              <a:gd name="connsiteX178" fmla="*/ 1431982 w 1614197"/>
              <a:gd name="connsiteY178" fmla="*/ 1252847 h 3431629"/>
              <a:gd name="connsiteX179" fmla="*/ 1443857 w 1614197"/>
              <a:gd name="connsiteY179" fmla="*/ 1270660 h 3431629"/>
              <a:gd name="connsiteX180" fmla="*/ 1449795 w 1614197"/>
              <a:gd name="connsiteY180" fmla="*/ 1478478 h 3431629"/>
              <a:gd name="connsiteX181" fmla="*/ 1461670 w 1614197"/>
              <a:gd name="connsiteY181" fmla="*/ 1525979 h 3431629"/>
              <a:gd name="connsiteX182" fmla="*/ 1473546 w 1614197"/>
              <a:gd name="connsiteY182" fmla="*/ 1573480 h 3431629"/>
              <a:gd name="connsiteX183" fmla="*/ 1479483 w 1614197"/>
              <a:gd name="connsiteY183" fmla="*/ 1597231 h 3431629"/>
              <a:gd name="connsiteX184" fmla="*/ 1491359 w 1614197"/>
              <a:gd name="connsiteY184" fmla="*/ 1632857 h 3431629"/>
              <a:gd name="connsiteX185" fmla="*/ 1503234 w 1614197"/>
              <a:gd name="connsiteY185" fmla="*/ 1674421 h 3431629"/>
              <a:gd name="connsiteX186" fmla="*/ 1515109 w 1614197"/>
              <a:gd name="connsiteY186" fmla="*/ 1715984 h 3431629"/>
              <a:gd name="connsiteX187" fmla="*/ 1521047 w 1614197"/>
              <a:gd name="connsiteY187" fmla="*/ 1763486 h 3431629"/>
              <a:gd name="connsiteX188" fmla="*/ 1526985 w 1614197"/>
              <a:gd name="connsiteY188" fmla="*/ 1787236 h 3431629"/>
              <a:gd name="connsiteX189" fmla="*/ 1532922 w 1614197"/>
              <a:gd name="connsiteY189" fmla="*/ 1828800 h 3431629"/>
              <a:gd name="connsiteX190" fmla="*/ 1544798 w 1614197"/>
              <a:gd name="connsiteY190" fmla="*/ 1905990 h 3431629"/>
              <a:gd name="connsiteX191" fmla="*/ 1538860 w 1614197"/>
              <a:gd name="connsiteY191" fmla="*/ 1935678 h 3431629"/>
              <a:gd name="connsiteX192" fmla="*/ 1526985 w 1614197"/>
              <a:gd name="connsiteY192" fmla="*/ 1971304 h 3431629"/>
              <a:gd name="connsiteX193" fmla="*/ 1538860 w 1614197"/>
              <a:gd name="connsiteY193" fmla="*/ 2030680 h 3431629"/>
              <a:gd name="connsiteX194" fmla="*/ 1550735 w 1614197"/>
              <a:gd name="connsiteY194" fmla="*/ 2078182 h 3431629"/>
              <a:gd name="connsiteX195" fmla="*/ 1550735 w 1614197"/>
              <a:gd name="connsiteY195" fmla="*/ 2238499 h 3431629"/>
              <a:gd name="connsiteX196" fmla="*/ 1532922 w 1614197"/>
              <a:gd name="connsiteY196" fmla="*/ 2291938 h 3431629"/>
              <a:gd name="connsiteX197" fmla="*/ 1526985 w 1614197"/>
              <a:gd name="connsiteY197" fmla="*/ 2309751 h 3431629"/>
              <a:gd name="connsiteX198" fmla="*/ 1544798 w 1614197"/>
              <a:gd name="connsiteY198" fmla="*/ 2571008 h 3431629"/>
              <a:gd name="connsiteX199" fmla="*/ 1544798 w 1614197"/>
              <a:gd name="connsiteY199" fmla="*/ 2571008 h 3431629"/>
              <a:gd name="connsiteX200" fmla="*/ 1562611 w 1614197"/>
              <a:gd name="connsiteY200" fmla="*/ 2618509 h 3431629"/>
              <a:gd name="connsiteX201" fmla="*/ 1574486 w 1614197"/>
              <a:gd name="connsiteY201" fmla="*/ 2654135 h 3431629"/>
              <a:gd name="connsiteX202" fmla="*/ 1586361 w 1614197"/>
              <a:gd name="connsiteY202" fmla="*/ 2707574 h 3431629"/>
              <a:gd name="connsiteX203" fmla="*/ 1598237 w 1614197"/>
              <a:gd name="connsiteY203" fmla="*/ 2755075 h 3431629"/>
              <a:gd name="connsiteX204" fmla="*/ 1592299 w 1614197"/>
              <a:gd name="connsiteY204" fmla="*/ 2879766 h 3431629"/>
              <a:gd name="connsiteX205" fmla="*/ 1562611 w 1614197"/>
              <a:gd name="connsiteY205" fmla="*/ 2873829 h 3431629"/>
              <a:gd name="connsiteX206" fmla="*/ 1532922 w 1614197"/>
              <a:gd name="connsiteY206" fmla="*/ 2856016 h 3431629"/>
              <a:gd name="connsiteX207" fmla="*/ 1521047 w 1614197"/>
              <a:gd name="connsiteY207" fmla="*/ 2844140 h 3431629"/>
              <a:gd name="connsiteX208" fmla="*/ 1509172 w 1614197"/>
              <a:gd name="connsiteY208" fmla="*/ 2784764 h 3431629"/>
              <a:gd name="connsiteX209" fmla="*/ 1503234 w 1614197"/>
              <a:gd name="connsiteY209" fmla="*/ 2766951 h 3431629"/>
              <a:gd name="connsiteX210" fmla="*/ 1461670 w 1614197"/>
              <a:gd name="connsiteY210" fmla="*/ 2737262 h 3431629"/>
              <a:gd name="connsiteX211" fmla="*/ 1443857 w 1614197"/>
              <a:gd name="connsiteY211" fmla="*/ 2725387 h 3431629"/>
              <a:gd name="connsiteX212" fmla="*/ 1408231 w 1614197"/>
              <a:gd name="connsiteY212" fmla="*/ 2737262 h 3431629"/>
              <a:gd name="connsiteX213" fmla="*/ 1390418 w 1614197"/>
              <a:gd name="connsiteY213" fmla="*/ 2743200 h 3431629"/>
              <a:gd name="connsiteX214" fmla="*/ 1336979 w 1614197"/>
              <a:gd name="connsiteY214" fmla="*/ 2737262 h 3431629"/>
              <a:gd name="connsiteX215" fmla="*/ 1319166 w 1614197"/>
              <a:gd name="connsiteY215" fmla="*/ 2725387 h 3431629"/>
              <a:gd name="connsiteX216" fmla="*/ 1301353 w 1614197"/>
              <a:gd name="connsiteY216" fmla="*/ 2719449 h 3431629"/>
              <a:gd name="connsiteX217" fmla="*/ 1265727 w 1614197"/>
              <a:gd name="connsiteY217" fmla="*/ 2671948 h 3431629"/>
              <a:gd name="connsiteX218" fmla="*/ 1247914 w 1614197"/>
              <a:gd name="connsiteY218" fmla="*/ 2666010 h 3431629"/>
              <a:gd name="connsiteX219" fmla="*/ 1182600 w 1614197"/>
              <a:gd name="connsiteY219" fmla="*/ 2677886 h 3431629"/>
              <a:gd name="connsiteX220" fmla="*/ 1164787 w 1614197"/>
              <a:gd name="connsiteY220" fmla="*/ 2689761 h 3431629"/>
              <a:gd name="connsiteX221" fmla="*/ 1129161 w 1614197"/>
              <a:gd name="connsiteY221" fmla="*/ 2737262 h 3431629"/>
              <a:gd name="connsiteX222" fmla="*/ 1111348 w 1614197"/>
              <a:gd name="connsiteY222" fmla="*/ 2749138 h 3431629"/>
              <a:gd name="connsiteX223" fmla="*/ 1093535 w 1614197"/>
              <a:gd name="connsiteY223" fmla="*/ 2755075 h 3431629"/>
              <a:gd name="connsiteX224" fmla="*/ 1057909 w 1614197"/>
              <a:gd name="connsiteY224" fmla="*/ 2814452 h 3431629"/>
              <a:gd name="connsiteX225" fmla="*/ 1046034 w 1614197"/>
              <a:gd name="connsiteY225" fmla="*/ 2850078 h 3431629"/>
              <a:gd name="connsiteX226" fmla="*/ 1046034 w 1614197"/>
              <a:gd name="connsiteY226" fmla="*/ 2939143 h 3431629"/>
              <a:gd name="connsiteX227" fmla="*/ 1057909 w 1614197"/>
              <a:gd name="connsiteY227" fmla="*/ 2974769 h 3431629"/>
              <a:gd name="connsiteX228" fmla="*/ 1081660 w 1614197"/>
              <a:gd name="connsiteY228" fmla="*/ 3004457 h 3431629"/>
              <a:gd name="connsiteX229" fmla="*/ 1099473 w 1614197"/>
              <a:gd name="connsiteY229" fmla="*/ 3093522 h 3431629"/>
              <a:gd name="connsiteX230" fmla="*/ 1105411 w 1614197"/>
              <a:gd name="connsiteY230" fmla="*/ 3111335 h 3431629"/>
              <a:gd name="connsiteX231" fmla="*/ 1123224 w 1614197"/>
              <a:gd name="connsiteY231" fmla="*/ 3146961 h 3431629"/>
              <a:gd name="connsiteX232" fmla="*/ 1129161 w 1614197"/>
              <a:gd name="connsiteY232" fmla="*/ 3176649 h 3431629"/>
              <a:gd name="connsiteX233" fmla="*/ 1141037 w 1614197"/>
              <a:gd name="connsiteY233" fmla="*/ 3212275 h 3431629"/>
              <a:gd name="connsiteX234" fmla="*/ 1146974 w 1614197"/>
              <a:gd name="connsiteY234" fmla="*/ 3236026 h 3431629"/>
              <a:gd name="connsiteX235" fmla="*/ 1158850 w 1614197"/>
              <a:gd name="connsiteY235" fmla="*/ 3247901 h 3431629"/>
              <a:gd name="connsiteX236" fmla="*/ 1164787 w 1614197"/>
              <a:gd name="connsiteY236" fmla="*/ 3265714 h 3431629"/>
              <a:gd name="connsiteX237" fmla="*/ 1182600 w 1614197"/>
              <a:gd name="connsiteY237" fmla="*/ 3295403 h 3431629"/>
              <a:gd name="connsiteX238" fmla="*/ 1200413 w 1614197"/>
              <a:gd name="connsiteY238" fmla="*/ 3354779 h 3431629"/>
              <a:gd name="connsiteX239" fmla="*/ 1206351 w 1614197"/>
              <a:gd name="connsiteY239" fmla="*/ 3372592 h 3431629"/>
              <a:gd name="connsiteX240" fmla="*/ 1224164 w 1614197"/>
              <a:gd name="connsiteY240" fmla="*/ 3408218 h 3431629"/>
              <a:gd name="connsiteX241" fmla="*/ 1236039 w 1614197"/>
              <a:gd name="connsiteY241" fmla="*/ 3426031 h 3431629"/>
              <a:gd name="connsiteX242" fmla="*/ 1236039 w 1614197"/>
              <a:gd name="connsiteY242" fmla="*/ 3414156 h 34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1614197" h="3431629">
                <a:moveTo>
                  <a:pt x="1236039" y="3414156"/>
                </a:moveTo>
                <a:cubicBezTo>
                  <a:pt x="1235049" y="3409208"/>
                  <a:pt x="1232900" y="3401941"/>
                  <a:pt x="1230101" y="3396343"/>
                </a:cubicBezTo>
                <a:cubicBezTo>
                  <a:pt x="1212756" y="3361652"/>
                  <a:pt x="1222236" y="3395535"/>
                  <a:pt x="1212288" y="3360717"/>
                </a:cubicBezTo>
                <a:cubicBezTo>
                  <a:pt x="1208138" y="3346191"/>
                  <a:pt x="1201534" y="3311930"/>
                  <a:pt x="1194475" y="3301340"/>
                </a:cubicBezTo>
                <a:cubicBezTo>
                  <a:pt x="1190517" y="3295402"/>
                  <a:pt x="1185791" y="3289910"/>
                  <a:pt x="1182600" y="3283527"/>
                </a:cubicBezTo>
                <a:cubicBezTo>
                  <a:pt x="1167668" y="3253663"/>
                  <a:pt x="1190350" y="3267526"/>
                  <a:pt x="1152912" y="3230088"/>
                </a:cubicBezTo>
                <a:cubicBezTo>
                  <a:pt x="1146974" y="3224150"/>
                  <a:pt x="1140475" y="3218726"/>
                  <a:pt x="1135099" y="3212275"/>
                </a:cubicBezTo>
                <a:cubicBezTo>
                  <a:pt x="1130531" y="3206793"/>
                  <a:pt x="1128270" y="3199508"/>
                  <a:pt x="1123224" y="3194462"/>
                </a:cubicBezTo>
                <a:cubicBezTo>
                  <a:pt x="1118178" y="3189416"/>
                  <a:pt x="1110983" y="3187045"/>
                  <a:pt x="1105411" y="3182587"/>
                </a:cubicBezTo>
                <a:cubicBezTo>
                  <a:pt x="1082123" y="3163958"/>
                  <a:pt x="1106656" y="3175086"/>
                  <a:pt x="1075722" y="3164774"/>
                </a:cubicBezTo>
                <a:cubicBezTo>
                  <a:pt x="1071764" y="3158836"/>
                  <a:pt x="1068893" y="3152007"/>
                  <a:pt x="1063847" y="3146961"/>
                </a:cubicBezTo>
                <a:cubicBezTo>
                  <a:pt x="1052338" y="3135452"/>
                  <a:pt x="1042708" y="3133977"/>
                  <a:pt x="1028221" y="3129148"/>
                </a:cubicBezTo>
                <a:cubicBezTo>
                  <a:pt x="1022826" y="3121055"/>
                  <a:pt x="1013873" y="3105102"/>
                  <a:pt x="1004470" y="3099460"/>
                </a:cubicBezTo>
                <a:cubicBezTo>
                  <a:pt x="999103" y="3096240"/>
                  <a:pt x="992595" y="3095501"/>
                  <a:pt x="986657" y="3093522"/>
                </a:cubicBezTo>
                <a:lnTo>
                  <a:pt x="951031" y="3040083"/>
                </a:lnTo>
                <a:cubicBezTo>
                  <a:pt x="947073" y="3034145"/>
                  <a:pt x="941413" y="3029040"/>
                  <a:pt x="939156" y="3022270"/>
                </a:cubicBezTo>
                <a:cubicBezTo>
                  <a:pt x="937177" y="3016332"/>
                  <a:pt x="936690" y="3009665"/>
                  <a:pt x="933218" y="3004457"/>
                </a:cubicBezTo>
                <a:cubicBezTo>
                  <a:pt x="928560" y="2997470"/>
                  <a:pt x="920781" y="2993095"/>
                  <a:pt x="915405" y="2986644"/>
                </a:cubicBezTo>
                <a:cubicBezTo>
                  <a:pt x="868691" y="2930586"/>
                  <a:pt x="933298" y="3004577"/>
                  <a:pt x="897592" y="2951018"/>
                </a:cubicBezTo>
                <a:cubicBezTo>
                  <a:pt x="892934" y="2944031"/>
                  <a:pt x="885717" y="2939143"/>
                  <a:pt x="879779" y="2933205"/>
                </a:cubicBezTo>
                <a:cubicBezTo>
                  <a:pt x="858131" y="2868252"/>
                  <a:pt x="892655" y="2966629"/>
                  <a:pt x="861966" y="2897579"/>
                </a:cubicBezTo>
                <a:cubicBezTo>
                  <a:pt x="856882" y="2886140"/>
                  <a:pt x="853127" y="2874097"/>
                  <a:pt x="850091" y="2861953"/>
                </a:cubicBezTo>
                <a:cubicBezTo>
                  <a:pt x="841118" y="2826062"/>
                  <a:pt x="846732" y="2845940"/>
                  <a:pt x="832278" y="2802577"/>
                </a:cubicBezTo>
                <a:cubicBezTo>
                  <a:pt x="830299" y="2796639"/>
                  <a:pt x="829812" y="2789972"/>
                  <a:pt x="826340" y="2784764"/>
                </a:cubicBezTo>
                <a:cubicBezTo>
                  <a:pt x="818423" y="2772889"/>
                  <a:pt x="807104" y="2762678"/>
                  <a:pt x="802590" y="2749138"/>
                </a:cubicBezTo>
                <a:cubicBezTo>
                  <a:pt x="797761" y="2734651"/>
                  <a:pt x="796287" y="2725022"/>
                  <a:pt x="784777" y="2713512"/>
                </a:cubicBezTo>
                <a:cubicBezTo>
                  <a:pt x="779731" y="2708466"/>
                  <a:pt x="772902" y="2705595"/>
                  <a:pt x="766964" y="2701636"/>
                </a:cubicBezTo>
                <a:cubicBezTo>
                  <a:pt x="733307" y="2651153"/>
                  <a:pt x="788753" y="2729370"/>
                  <a:pt x="719462" y="2660073"/>
                </a:cubicBezTo>
                <a:cubicBezTo>
                  <a:pt x="703162" y="2643771"/>
                  <a:pt x="712898" y="2649967"/>
                  <a:pt x="689774" y="2642260"/>
                </a:cubicBezTo>
                <a:cubicBezTo>
                  <a:pt x="685816" y="2638301"/>
                  <a:pt x="682378" y="2633743"/>
                  <a:pt x="677899" y="2630384"/>
                </a:cubicBezTo>
                <a:cubicBezTo>
                  <a:pt x="666481" y="2621821"/>
                  <a:pt x="652365" y="2616726"/>
                  <a:pt x="642273" y="2606634"/>
                </a:cubicBezTo>
                <a:lnTo>
                  <a:pt x="630398" y="2594758"/>
                </a:lnTo>
                <a:cubicBezTo>
                  <a:pt x="628419" y="2588820"/>
                  <a:pt x="627259" y="2582543"/>
                  <a:pt x="624460" y="2576945"/>
                </a:cubicBezTo>
                <a:cubicBezTo>
                  <a:pt x="621269" y="2570562"/>
                  <a:pt x="614316" y="2566055"/>
                  <a:pt x="612585" y="2559132"/>
                </a:cubicBezTo>
                <a:cubicBezTo>
                  <a:pt x="608238" y="2541744"/>
                  <a:pt x="609182" y="2523435"/>
                  <a:pt x="606647" y="2505693"/>
                </a:cubicBezTo>
                <a:cubicBezTo>
                  <a:pt x="605220" y="2495702"/>
                  <a:pt x="603364" y="2485741"/>
                  <a:pt x="600709" y="2476005"/>
                </a:cubicBezTo>
                <a:cubicBezTo>
                  <a:pt x="600701" y="2475977"/>
                  <a:pt x="585869" y="2431486"/>
                  <a:pt x="582896" y="2422566"/>
                </a:cubicBezTo>
                <a:lnTo>
                  <a:pt x="576959" y="2404753"/>
                </a:lnTo>
                <a:lnTo>
                  <a:pt x="571021" y="2386940"/>
                </a:lnTo>
                <a:cubicBezTo>
                  <a:pt x="574979" y="2343397"/>
                  <a:pt x="575708" y="2299439"/>
                  <a:pt x="582896" y="2256312"/>
                </a:cubicBezTo>
                <a:cubicBezTo>
                  <a:pt x="583816" y="2250790"/>
                  <a:pt x="590293" y="2247795"/>
                  <a:pt x="594772" y="2244436"/>
                </a:cubicBezTo>
                <a:cubicBezTo>
                  <a:pt x="606190" y="2235873"/>
                  <a:pt x="630398" y="2220686"/>
                  <a:pt x="630398" y="2220686"/>
                </a:cubicBezTo>
                <a:cubicBezTo>
                  <a:pt x="628419" y="2236520"/>
                  <a:pt x="620076" y="2252844"/>
                  <a:pt x="624460" y="2268187"/>
                </a:cubicBezTo>
                <a:cubicBezTo>
                  <a:pt x="626179" y="2274205"/>
                  <a:pt x="637847" y="2266675"/>
                  <a:pt x="642273" y="2262249"/>
                </a:cubicBezTo>
                <a:cubicBezTo>
                  <a:pt x="646699" y="2257823"/>
                  <a:pt x="645412" y="2250034"/>
                  <a:pt x="648211" y="2244436"/>
                </a:cubicBezTo>
                <a:cubicBezTo>
                  <a:pt x="651402" y="2238053"/>
                  <a:pt x="656546" y="2232819"/>
                  <a:pt x="660086" y="2226623"/>
                </a:cubicBezTo>
                <a:cubicBezTo>
                  <a:pt x="664477" y="2218938"/>
                  <a:pt x="667051" y="2210238"/>
                  <a:pt x="671961" y="2202873"/>
                </a:cubicBezTo>
                <a:cubicBezTo>
                  <a:pt x="675066" y="2198215"/>
                  <a:pt x="680340" y="2195369"/>
                  <a:pt x="683837" y="2190997"/>
                </a:cubicBezTo>
                <a:cubicBezTo>
                  <a:pt x="688295" y="2185425"/>
                  <a:pt x="691754" y="2179122"/>
                  <a:pt x="695712" y="2173184"/>
                </a:cubicBezTo>
                <a:cubicBezTo>
                  <a:pt x="693733" y="2167246"/>
                  <a:pt x="694200" y="2159797"/>
                  <a:pt x="689774" y="2155371"/>
                </a:cubicBezTo>
                <a:cubicBezTo>
                  <a:pt x="685348" y="2150945"/>
                  <a:pt x="677328" y="2152654"/>
                  <a:pt x="671961" y="2149434"/>
                </a:cubicBezTo>
                <a:cubicBezTo>
                  <a:pt x="667161" y="2146554"/>
                  <a:pt x="664457" y="2141055"/>
                  <a:pt x="660086" y="2137558"/>
                </a:cubicBezTo>
                <a:cubicBezTo>
                  <a:pt x="618746" y="2104485"/>
                  <a:pt x="666781" y="2150191"/>
                  <a:pt x="624460" y="2107870"/>
                </a:cubicBezTo>
                <a:cubicBezTo>
                  <a:pt x="622481" y="2084119"/>
                  <a:pt x="621672" y="2060242"/>
                  <a:pt x="618522" y="2036618"/>
                </a:cubicBezTo>
                <a:cubicBezTo>
                  <a:pt x="617695" y="2030414"/>
                  <a:pt x="615805" y="2024172"/>
                  <a:pt x="612585" y="2018805"/>
                </a:cubicBezTo>
                <a:cubicBezTo>
                  <a:pt x="609705" y="2014005"/>
                  <a:pt x="604668" y="2010888"/>
                  <a:pt x="600709" y="2006930"/>
                </a:cubicBezTo>
                <a:cubicBezTo>
                  <a:pt x="596751" y="1991096"/>
                  <a:pt x="596133" y="1974027"/>
                  <a:pt x="588834" y="1959429"/>
                </a:cubicBezTo>
                <a:cubicBezTo>
                  <a:pt x="584876" y="1951512"/>
                  <a:pt x="580067" y="1943966"/>
                  <a:pt x="576959" y="1935678"/>
                </a:cubicBezTo>
                <a:cubicBezTo>
                  <a:pt x="574094" y="1928037"/>
                  <a:pt x="573366" y="1919744"/>
                  <a:pt x="571021" y="1911927"/>
                </a:cubicBezTo>
                <a:cubicBezTo>
                  <a:pt x="571011" y="1911892"/>
                  <a:pt x="556183" y="1867412"/>
                  <a:pt x="553208" y="1858488"/>
                </a:cubicBezTo>
                <a:cubicBezTo>
                  <a:pt x="551229" y="1852550"/>
                  <a:pt x="548788" y="1846747"/>
                  <a:pt x="547270" y="1840675"/>
                </a:cubicBezTo>
                <a:cubicBezTo>
                  <a:pt x="545291" y="1832758"/>
                  <a:pt x="545860" y="1823715"/>
                  <a:pt x="541333" y="1816925"/>
                </a:cubicBezTo>
                <a:cubicBezTo>
                  <a:pt x="533570" y="1805280"/>
                  <a:pt x="511644" y="1787236"/>
                  <a:pt x="511644" y="1787236"/>
                </a:cubicBezTo>
                <a:cubicBezTo>
                  <a:pt x="509665" y="1781298"/>
                  <a:pt x="509617" y="1774310"/>
                  <a:pt x="505707" y="1769423"/>
                </a:cubicBezTo>
                <a:cubicBezTo>
                  <a:pt x="501249" y="1763851"/>
                  <a:pt x="493466" y="1762006"/>
                  <a:pt x="487894" y="1757548"/>
                </a:cubicBezTo>
                <a:cubicBezTo>
                  <a:pt x="483522" y="1754051"/>
                  <a:pt x="479515" y="1750044"/>
                  <a:pt x="476018" y="1745673"/>
                </a:cubicBezTo>
                <a:cubicBezTo>
                  <a:pt x="446046" y="1708209"/>
                  <a:pt x="480949" y="1744668"/>
                  <a:pt x="452268" y="1715984"/>
                </a:cubicBezTo>
                <a:cubicBezTo>
                  <a:pt x="438631" y="1661440"/>
                  <a:pt x="458339" y="1717636"/>
                  <a:pt x="428517" y="1680358"/>
                </a:cubicBezTo>
                <a:cubicBezTo>
                  <a:pt x="424607" y="1675471"/>
                  <a:pt x="425045" y="1668298"/>
                  <a:pt x="422579" y="1662545"/>
                </a:cubicBezTo>
                <a:cubicBezTo>
                  <a:pt x="419092" y="1654410"/>
                  <a:pt x="413991" y="1647013"/>
                  <a:pt x="410704" y="1638795"/>
                </a:cubicBezTo>
                <a:cubicBezTo>
                  <a:pt x="406055" y="1627173"/>
                  <a:pt x="405773" y="1613584"/>
                  <a:pt x="398829" y="1603169"/>
                </a:cubicBezTo>
                <a:lnTo>
                  <a:pt x="363203" y="1549730"/>
                </a:lnTo>
                <a:cubicBezTo>
                  <a:pt x="359244" y="1543792"/>
                  <a:pt x="357265" y="1535875"/>
                  <a:pt x="351327" y="1531917"/>
                </a:cubicBezTo>
                <a:cubicBezTo>
                  <a:pt x="338098" y="1523098"/>
                  <a:pt x="331310" y="1520255"/>
                  <a:pt x="321639" y="1508166"/>
                </a:cubicBezTo>
                <a:cubicBezTo>
                  <a:pt x="317181" y="1502594"/>
                  <a:pt x="314222" y="1495925"/>
                  <a:pt x="309764" y="1490353"/>
                </a:cubicBezTo>
                <a:cubicBezTo>
                  <a:pt x="306267" y="1485982"/>
                  <a:pt x="301247" y="1482957"/>
                  <a:pt x="297888" y="1478478"/>
                </a:cubicBezTo>
                <a:cubicBezTo>
                  <a:pt x="289325" y="1467060"/>
                  <a:pt x="286013" y="1450769"/>
                  <a:pt x="274138" y="1442852"/>
                </a:cubicBezTo>
                <a:cubicBezTo>
                  <a:pt x="268200" y="1438894"/>
                  <a:pt x="261743" y="1435621"/>
                  <a:pt x="256325" y="1430977"/>
                </a:cubicBezTo>
                <a:cubicBezTo>
                  <a:pt x="247824" y="1423691"/>
                  <a:pt x="241890" y="1413436"/>
                  <a:pt x="232574" y="1407226"/>
                </a:cubicBezTo>
                <a:cubicBezTo>
                  <a:pt x="226636" y="1403268"/>
                  <a:pt x="220131" y="1400050"/>
                  <a:pt x="214761" y="1395351"/>
                </a:cubicBezTo>
                <a:cubicBezTo>
                  <a:pt x="204229" y="1386135"/>
                  <a:pt x="196718" y="1373425"/>
                  <a:pt x="185073" y="1365662"/>
                </a:cubicBezTo>
                <a:cubicBezTo>
                  <a:pt x="179135" y="1361704"/>
                  <a:pt x="172742" y="1358355"/>
                  <a:pt x="167260" y="1353787"/>
                </a:cubicBezTo>
                <a:cubicBezTo>
                  <a:pt x="137608" y="1329077"/>
                  <a:pt x="162939" y="1340472"/>
                  <a:pt x="131634" y="1330036"/>
                </a:cubicBezTo>
                <a:cubicBezTo>
                  <a:pt x="127676" y="1324098"/>
                  <a:pt x="124458" y="1317593"/>
                  <a:pt x="119759" y="1312223"/>
                </a:cubicBezTo>
                <a:cubicBezTo>
                  <a:pt x="110543" y="1301691"/>
                  <a:pt x="90070" y="1282535"/>
                  <a:pt x="90070" y="1282535"/>
                </a:cubicBezTo>
                <a:cubicBezTo>
                  <a:pt x="88091" y="1274618"/>
                  <a:pt x="87783" y="1266083"/>
                  <a:pt x="84133" y="1258784"/>
                </a:cubicBezTo>
                <a:cubicBezTo>
                  <a:pt x="79903" y="1250325"/>
                  <a:pt x="60735" y="1239228"/>
                  <a:pt x="54444" y="1235034"/>
                </a:cubicBezTo>
                <a:cubicBezTo>
                  <a:pt x="52465" y="1225138"/>
                  <a:pt x="52051" y="1214795"/>
                  <a:pt x="48507" y="1205345"/>
                </a:cubicBezTo>
                <a:cubicBezTo>
                  <a:pt x="46001" y="1198663"/>
                  <a:pt x="39822" y="1193915"/>
                  <a:pt x="36631" y="1187532"/>
                </a:cubicBezTo>
                <a:cubicBezTo>
                  <a:pt x="12048" y="1138366"/>
                  <a:pt x="52854" y="1202956"/>
                  <a:pt x="18818" y="1151906"/>
                </a:cubicBezTo>
                <a:cubicBezTo>
                  <a:pt x="14860" y="1140031"/>
                  <a:pt x="0" y="1126695"/>
                  <a:pt x="6943" y="1116280"/>
                </a:cubicBezTo>
                <a:cubicBezTo>
                  <a:pt x="10901" y="1110342"/>
                  <a:pt x="14360" y="1104039"/>
                  <a:pt x="18818" y="1098467"/>
                </a:cubicBezTo>
                <a:cubicBezTo>
                  <a:pt x="32636" y="1081195"/>
                  <a:pt x="29993" y="1090145"/>
                  <a:pt x="48507" y="1074717"/>
                </a:cubicBezTo>
                <a:cubicBezTo>
                  <a:pt x="54958" y="1069341"/>
                  <a:pt x="60382" y="1062842"/>
                  <a:pt x="66320" y="1056904"/>
                </a:cubicBezTo>
                <a:cubicBezTo>
                  <a:pt x="98863" y="991814"/>
                  <a:pt x="55891" y="1071504"/>
                  <a:pt x="96008" y="1015340"/>
                </a:cubicBezTo>
                <a:cubicBezTo>
                  <a:pt x="123402" y="976988"/>
                  <a:pt x="90579" y="1003127"/>
                  <a:pt x="125696" y="979714"/>
                </a:cubicBezTo>
                <a:cubicBezTo>
                  <a:pt x="137571" y="981693"/>
                  <a:pt x="149642" y="982732"/>
                  <a:pt x="161322" y="985652"/>
                </a:cubicBezTo>
                <a:cubicBezTo>
                  <a:pt x="173466" y="988688"/>
                  <a:pt x="196948" y="997527"/>
                  <a:pt x="196948" y="997527"/>
                </a:cubicBezTo>
                <a:cubicBezTo>
                  <a:pt x="202886" y="1001486"/>
                  <a:pt x="208054" y="1006964"/>
                  <a:pt x="214761" y="1009403"/>
                </a:cubicBezTo>
                <a:cubicBezTo>
                  <a:pt x="230099" y="1014981"/>
                  <a:pt x="262262" y="1021278"/>
                  <a:pt x="262262" y="1021278"/>
                </a:cubicBezTo>
                <a:cubicBezTo>
                  <a:pt x="268200" y="1025236"/>
                  <a:pt x="272955" y="1032678"/>
                  <a:pt x="280075" y="1033153"/>
                </a:cubicBezTo>
                <a:cubicBezTo>
                  <a:pt x="303855" y="1034738"/>
                  <a:pt x="327703" y="1030366"/>
                  <a:pt x="351327" y="1027216"/>
                </a:cubicBezTo>
                <a:cubicBezTo>
                  <a:pt x="357531" y="1026389"/>
                  <a:pt x="363122" y="1022998"/>
                  <a:pt x="369140" y="1021278"/>
                </a:cubicBezTo>
                <a:cubicBezTo>
                  <a:pt x="376987" y="1019036"/>
                  <a:pt x="384974" y="1017319"/>
                  <a:pt x="392891" y="1015340"/>
                </a:cubicBezTo>
                <a:lnTo>
                  <a:pt x="428517" y="991590"/>
                </a:lnTo>
                <a:cubicBezTo>
                  <a:pt x="434455" y="987631"/>
                  <a:pt x="439560" y="981971"/>
                  <a:pt x="446330" y="979714"/>
                </a:cubicBezTo>
                <a:cubicBezTo>
                  <a:pt x="458205" y="975756"/>
                  <a:pt x="471541" y="974782"/>
                  <a:pt x="481956" y="967839"/>
                </a:cubicBezTo>
                <a:cubicBezTo>
                  <a:pt x="487894" y="963881"/>
                  <a:pt x="494351" y="960608"/>
                  <a:pt x="499769" y="955964"/>
                </a:cubicBezTo>
                <a:cubicBezTo>
                  <a:pt x="508270" y="948678"/>
                  <a:pt x="523520" y="932213"/>
                  <a:pt x="523520" y="932213"/>
                </a:cubicBezTo>
                <a:cubicBezTo>
                  <a:pt x="538197" y="888178"/>
                  <a:pt x="533051" y="911112"/>
                  <a:pt x="523520" y="825335"/>
                </a:cubicBezTo>
                <a:cubicBezTo>
                  <a:pt x="522829" y="819114"/>
                  <a:pt x="520622" y="812993"/>
                  <a:pt x="517582" y="807522"/>
                </a:cubicBezTo>
                <a:cubicBezTo>
                  <a:pt x="510651" y="795046"/>
                  <a:pt x="501748" y="783771"/>
                  <a:pt x="493831" y="771896"/>
                </a:cubicBezTo>
                <a:lnTo>
                  <a:pt x="481956" y="754083"/>
                </a:lnTo>
                <a:cubicBezTo>
                  <a:pt x="479977" y="746166"/>
                  <a:pt x="478260" y="738179"/>
                  <a:pt x="476018" y="730332"/>
                </a:cubicBezTo>
                <a:cubicBezTo>
                  <a:pt x="458979" y="670694"/>
                  <a:pt x="482710" y="763030"/>
                  <a:pt x="464143" y="688769"/>
                </a:cubicBezTo>
                <a:cubicBezTo>
                  <a:pt x="468101" y="621475"/>
                  <a:pt x="471215" y="554127"/>
                  <a:pt x="476018" y="486888"/>
                </a:cubicBezTo>
                <a:cubicBezTo>
                  <a:pt x="477155" y="470972"/>
                  <a:pt x="471988" y="451847"/>
                  <a:pt x="481956" y="439387"/>
                </a:cubicBezTo>
                <a:cubicBezTo>
                  <a:pt x="487202" y="432830"/>
                  <a:pt x="494393" y="450749"/>
                  <a:pt x="499769" y="457200"/>
                </a:cubicBezTo>
                <a:cubicBezTo>
                  <a:pt x="512557" y="472546"/>
                  <a:pt x="511631" y="474974"/>
                  <a:pt x="517582" y="492826"/>
                </a:cubicBezTo>
                <a:cubicBezTo>
                  <a:pt x="515603" y="504701"/>
                  <a:pt x="517617" y="517999"/>
                  <a:pt x="511644" y="528452"/>
                </a:cubicBezTo>
                <a:cubicBezTo>
                  <a:pt x="508539" y="533886"/>
                  <a:pt x="498257" y="529964"/>
                  <a:pt x="493831" y="534390"/>
                </a:cubicBezTo>
                <a:cubicBezTo>
                  <a:pt x="489405" y="538816"/>
                  <a:pt x="490693" y="546605"/>
                  <a:pt x="487894" y="552203"/>
                </a:cubicBezTo>
                <a:cubicBezTo>
                  <a:pt x="484703" y="558586"/>
                  <a:pt x="479977" y="564078"/>
                  <a:pt x="476018" y="570016"/>
                </a:cubicBezTo>
                <a:cubicBezTo>
                  <a:pt x="477997" y="575954"/>
                  <a:pt x="475745" y="587053"/>
                  <a:pt x="481956" y="587829"/>
                </a:cubicBezTo>
                <a:cubicBezTo>
                  <a:pt x="562798" y="597934"/>
                  <a:pt x="554667" y="598245"/>
                  <a:pt x="588834" y="564078"/>
                </a:cubicBezTo>
                <a:cubicBezTo>
                  <a:pt x="600394" y="529399"/>
                  <a:pt x="585727" y="561248"/>
                  <a:pt x="612585" y="534390"/>
                </a:cubicBezTo>
                <a:cubicBezTo>
                  <a:pt x="617631" y="529344"/>
                  <a:pt x="619816" y="521995"/>
                  <a:pt x="624460" y="516577"/>
                </a:cubicBezTo>
                <a:cubicBezTo>
                  <a:pt x="631746" y="508076"/>
                  <a:pt x="642001" y="502142"/>
                  <a:pt x="648211" y="492826"/>
                </a:cubicBezTo>
                <a:cubicBezTo>
                  <a:pt x="675433" y="451992"/>
                  <a:pt x="667447" y="470740"/>
                  <a:pt x="677899" y="439387"/>
                </a:cubicBezTo>
                <a:cubicBezTo>
                  <a:pt x="679878" y="348343"/>
                  <a:pt x="680587" y="257262"/>
                  <a:pt x="683837" y="166255"/>
                </a:cubicBezTo>
                <a:cubicBezTo>
                  <a:pt x="684547" y="146377"/>
                  <a:pt x="688188" y="126706"/>
                  <a:pt x="689774" y="106878"/>
                </a:cubicBezTo>
                <a:cubicBezTo>
                  <a:pt x="697800" y="6554"/>
                  <a:pt x="685951" y="47095"/>
                  <a:pt x="701650" y="0"/>
                </a:cubicBezTo>
                <a:cubicBezTo>
                  <a:pt x="699671" y="27709"/>
                  <a:pt x="699833" y="55655"/>
                  <a:pt x="695712" y="83127"/>
                </a:cubicBezTo>
                <a:cubicBezTo>
                  <a:pt x="693855" y="95506"/>
                  <a:pt x="683837" y="118753"/>
                  <a:pt x="683837" y="118753"/>
                </a:cubicBezTo>
                <a:cubicBezTo>
                  <a:pt x="691194" y="192333"/>
                  <a:pt x="678740" y="161579"/>
                  <a:pt x="713525" y="213756"/>
                </a:cubicBezTo>
                <a:cubicBezTo>
                  <a:pt x="717483" y="219694"/>
                  <a:pt x="718630" y="229312"/>
                  <a:pt x="725400" y="231569"/>
                </a:cubicBezTo>
                <a:lnTo>
                  <a:pt x="761026" y="243444"/>
                </a:lnTo>
                <a:cubicBezTo>
                  <a:pt x="798631" y="241465"/>
                  <a:pt x="836453" y="241993"/>
                  <a:pt x="873842" y="237506"/>
                </a:cubicBezTo>
                <a:cubicBezTo>
                  <a:pt x="922274" y="231694"/>
                  <a:pt x="895612" y="227831"/>
                  <a:pt x="927281" y="213756"/>
                </a:cubicBezTo>
                <a:cubicBezTo>
                  <a:pt x="938720" y="208672"/>
                  <a:pt x="951032" y="205838"/>
                  <a:pt x="962907" y="201880"/>
                </a:cubicBezTo>
                <a:lnTo>
                  <a:pt x="980720" y="195943"/>
                </a:lnTo>
                <a:cubicBezTo>
                  <a:pt x="986658" y="193964"/>
                  <a:pt x="992461" y="191523"/>
                  <a:pt x="998533" y="190005"/>
                </a:cubicBezTo>
                <a:lnTo>
                  <a:pt x="1022283" y="184067"/>
                </a:lnTo>
                <a:cubicBezTo>
                  <a:pt x="1036138" y="186046"/>
                  <a:pt x="1050345" y="186323"/>
                  <a:pt x="1063847" y="190005"/>
                </a:cubicBezTo>
                <a:cubicBezTo>
                  <a:pt x="1072387" y="192334"/>
                  <a:pt x="1079462" y="198393"/>
                  <a:pt x="1087598" y="201880"/>
                </a:cubicBezTo>
                <a:cubicBezTo>
                  <a:pt x="1093351" y="204345"/>
                  <a:pt x="1099473" y="205839"/>
                  <a:pt x="1105411" y="207818"/>
                </a:cubicBezTo>
                <a:cubicBezTo>
                  <a:pt x="1111349" y="213756"/>
                  <a:pt x="1115933" y="221465"/>
                  <a:pt x="1123224" y="225631"/>
                </a:cubicBezTo>
                <a:cubicBezTo>
                  <a:pt x="1130309" y="229680"/>
                  <a:pt x="1139473" y="228354"/>
                  <a:pt x="1146974" y="231569"/>
                </a:cubicBezTo>
                <a:cubicBezTo>
                  <a:pt x="1153533" y="234380"/>
                  <a:pt x="1158849" y="239486"/>
                  <a:pt x="1164787" y="243444"/>
                </a:cubicBezTo>
                <a:cubicBezTo>
                  <a:pt x="1166766" y="249382"/>
                  <a:pt x="1170725" y="254998"/>
                  <a:pt x="1170725" y="261257"/>
                </a:cubicBezTo>
                <a:cubicBezTo>
                  <a:pt x="1170725" y="270203"/>
                  <a:pt x="1161139" y="304397"/>
                  <a:pt x="1158850" y="314696"/>
                </a:cubicBezTo>
                <a:cubicBezTo>
                  <a:pt x="1149299" y="357678"/>
                  <a:pt x="1157583" y="330371"/>
                  <a:pt x="1146974" y="362197"/>
                </a:cubicBezTo>
                <a:cubicBezTo>
                  <a:pt x="1148953" y="383969"/>
                  <a:pt x="1149820" y="405870"/>
                  <a:pt x="1152912" y="427512"/>
                </a:cubicBezTo>
                <a:cubicBezTo>
                  <a:pt x="1153797" y="433708"/>
                  <a:pt x="1157131" y="439307"/>
                  <a:pt x="1158850" y="445325"/>
                </a:cubicBezTo>
                <a:cubicBezTo>
                  <a:pt x="1161092" y="453171"/>
                  <a:pt x="1162442" y="461259"/>
                  <a:pt x="1164787" y="469075"/>
                </a:cubicBezTo>
                <a:cubicBezTo>
                  <a:pt x="1176483" y="508063"/>
                  <a:pt x="1168683" y="496722"/>
                  <a:pt x="1188538" y="516577"/>
                </a:cubicBezTo>
                <a:cubicBezTo>
                  <a:pt x="1199993" y="573858"/>
                  <a:pt x="1185964" y="523305"/>
                  <a:pt x="1206351" y="564078"/>
                </a:cubicBezTo>
                <a:cubicBezTo>
                  <a:pt x="1209150" y="569676"/>
                  <a:pt x="1209248" y="576420"/>
                  <a:pt x="1212288" y="581891"/>
                </a:cubicBezTo>
                <a:cubicBezTo>
                  <a:pt x="1219219" y="594367"/>
                  <a:pt x="1231525" y="603977"/>
                  <a:pt x="1236039" y="617517"/>
                </a:cubicBezTo>
                <a:cubicBezTo>
                  <a:pt x="1250964" y="662291"/>
                  <a:pt x="1230831" y="607101"/>
                  <a:pt x="1253852" y="653143"/>
                </a:cubicBezTo>
                <a:cubicBezTo>
                  <a:pt x="1256651" y="658741"/>
                  <a:pt x="1255364" y="666530"/>
                  <a:pt x="1259790" y="670956"/>
                </a:cubicBezTo>
                <a:cubicBezTo>
                  <a:pt x="1264216" y="675382"/>
                  <a:pt x="1271665" y="674914"/>
                  <a:pt x="1277603" y="676893"/>
                </a:cubicBezTo>
                <a:cubicBezTo>
                  <a:pt x="1275624" y="682831"/>
                  <a:pt x="1275420" y="689699"/>
                  <a:pt x="1271665" y="694706"/>
                </a:cubicBezTo>
                <a:cubicBezTo>
                  <a:pt x="1263268" y="705902"/>
                  <a:pt x="1253622" y="716632"/>
                  <a:pt x="1241977" y="724395"/>
                </a:cubicBezTo>
                <a:cubicBezTo>
                  <a:pt x="1228753" y="733211"/>
                  <a:pt x="1221956" y="736060"/>
                  <a:pt x="1212288" y="748145"/>
                </a:cubicBezTo>
                <a:cubicBezTo>
                  <a:pt x="1199134" y="764586"/>
                  <a:pt x="1200746" y="764959"/>
                  <a:pt x="1194475" y="783771"/>
                </a:cubicBezTo>
                <a:cubicBezTo>
                  <a:pt x="1196454" y="789709"/>
                  <a:pt x="1196775" y="796491"/>
                  <a:pt x="1200413" y="801584"/>
                </a:cubicBezTo>
                <a:cubicBezTo>
                  <a:pt x="1206921" y="810695"/>
                  <a:pt x="1224164" y="825335"/>
                  <a:pt x="1224164" y="825335"/>
                </a:cubicBezTo>
                <a:cubicBezTo>
                  <a:pt x="1228122" y="837210"/>
                  <a:pt x="1235471" y="848456"/>
                  <a:pt x="1236039" y="860961"/>
                </a:cubicBezTo>
                <a:cubicBezTo>
                  <a:pt x="1238018" y="904504"/>
                  <a:pt x="1234315" y="948681"/>
                  <a:pt x="1241977" y="991590"/>
                </a:cubicBezTo>
                <a:cubicBezTo>
                  <a:pt x="1244486" y="1005640"/>
                  <a:pt x="1257810" y="1015341"/>
                  <a:pt x="1265727" y="1027216"/>
                </a:cubicBezTo>
                <a:cubicBezTo>
                  <a:pt x="1282258" y="1052013"/>
                  <a:pt x="1272560" y="1039986"/>
                  <a:pt x="1295416" y="1062842"/>
                </a:cubicBezTo>
                <a:lnTo>
                  <a:pt x="1319166" y="1134093"/>
                </a:lnTo>
                <a:cubicBezTo>
                  <a:pt x="1321145" y="1140031"/>
                  <a:pt x="1321632" y="1146698"/>
                  <a:pt x="1325104" y="1151906"/>
                </a:cubicBezTo>
                <a:cubicBezTo>
                  <a:pt x="1333021" y="1163781"/>
                  <a:pt x="1335315" y="1183018"/>
                  <a:pt x="1348855" y="1187532"/>
                </a:cubicBezTo>
                <a:lnTo>
                  <a:pt x="1366668" y="1193470"/>
                </a:lnTo>
                <a:cubicBezTo>
                  <a:pt x="1374585" y="1199408"/>
                  <a:pt x="1382026" y="1206038"/>
                  <a:pt x="1390418" y="1211283"/>
                </a:cubicBezTo>
                <a:cubicBezTo>
                  <a:pt x="1428761" y="1235248"/>
                  <a:pt x="1401848" y="1210836"/>
                  <a:pt x="1426044" y="1235034"/>
                </a:cubicBezTo>
                <a:cubicBezTo>
                  <a:pt x="1428023" y="1240972"/>
                  <a:pt x="1429183" y="1247249"/>
                  <a:pt x="1431982" y="1252847"/>
                </a:cubicBezTo>
                <a:cubicBezTo>
                  <a:pt x="1435173" y="1259230"/>
                  <a:pt x="1443295" y="1263546"/>
                  <a:pt x="1443857" y="1270660"/>
                </a:cubicBezTo>
                <a:cubicBezTo>
                  <a:pt x="1449311" y="1339746"/>
                  <a:pt x="1444972" y="1409345"/>
                  <a:pt x="1449795" y="1478478"/>
                </a:cubicBezTo>
                <a:cubicBezTo>
                  <a:pt x="1450931" y="1494759"/>
                  <a:pt x="1458469" y="1509975"/>
                  <a:pt x="1461670" y="1525979"/>
                </a:cubicBezTo>
                <a:cubicBezTo>
                  <a:pt x="1473747" y="1586359"/>
                  <a:pt x="1461371" y="1530864"/>
                  <a:pt x="1473546" y="1573480"/>
                </a:cubicBezTo>
                <a:cubicBezTo>
                  <a:pt x="1475788" y="1581327"/>
                  <a:pt x="1477138" y="1589415"/>
                  <a:pt x="1479483" y="1597231"/>
                </a:cubicBezTo>
                <a:cubicBezTo>
                  <a:pt x="1483080" y="1609221"/>
                  <a:pt x="1488323" y="1620713"/>
                  <a:pt x="1491359" y="1632857"/>
                </a:cubicBezTo>
                <a:cubicBezTo>
                  <a:pt x="1509902" y="1707039"/>
                  <a:pt x="1486211" y="1614844"/>
                  <a:pt x="1503234" y="1674421"/>
                </a:cubicBezTo>
                <a:cubicBezTo>
                  <a:pt x="1518154" y="1726636"/>
                  <a:pt x="1500867" y="1673254"/>
                  <a:pt x="1515109" y="1715984"/>
                </a:cubicBezTo>
                <a:cubicBezTo>
                  <a:pt x="1517088" y="1731818"/>
                  <a:pt x="1518424" y="1747746"/>
                  <a:pt x="1521047" y="1763486"/>
                </a:cubicBezTo>
                <a:cubicBezTo>
                  <a:pt x="1522389" y="1771535"/>
                  <a:pt x="1525525" y="1779207"/>
                  <a:pt x="1526985" y="1787236"/>
                </a:cubicBezTo>
                <a:cubicBezTo>
                  <a:pt x="1529488" y="1801006"/>
                  <a:pt x="1531287" y="1814901"/>
                  <a:pt x="1532922" y="1828800"/>
                </a:cubicBezTo>
                <a:cubicBezTo>
                  <a:pt x="1541271" y="1899769"/>
                  <a:pt x="1532007" y="1867619"/>
                  <a:pt x="1544798" y="1905990"/>
                </a:cubicBezTo>
                <a:cubicBezTo>
                  <a:pt x="1542819" y="1915886"/>
                  <a:pt x="1541515" y="1925942"/>
                  <a:pt x="1538860" y="1935678"/>
                </a:cubicBezTo>
                <a:cubicBezTo>
                  <a:pt x="1535566" y="1947755"/>
                  <a:pt x="1526985" y="1971304"/>
                  <a:pt x="1526985" y="1971304"/>
                </a:cubicBezTo>
                <a:cubicBezTo>
                  <a:pt x="1538364" y="2005446"/>
                  <a:pt x="1529762" y="1976097"/>
                  <a:pt x="1538860" y="2030680"/>
                </a:cubicBezTo>
                <a:cubicBezTo>
                  <a:pt x="1543637" y="2059340"/>
                  <a:pt x="1543088" y="2055239"/>
                  <a:pt x="1550735" y="2078182"/>
                </a:cubicBezTo>
                <a:cubicBezTo>
                  <a:pt x="1558565" y="2148652"/>
                  <a:pt x="1561745" y="2150421"/>
                  <a:pt x="1550735" y="2238499"/>
                </a:cubicBezTo>
                <a:cubicBezTo>
                  <a:pt x="1550734" y="2238507"/>
                  <a:pt x="1535892" y="2283028"/>
                  <a:pt x="1532922" y="2291938"/>
                </a:cubicBezTo>
                <a:lnTo>
                  <a:pt x="1526985" y="2309751"/>
                </a:lnTo>
                <a:cubicBezTo>
                  <a:pt x="1533251" y="2547895"/>
                  <a:pt x="1509129" y="2464007"/>
                  <a:pt x="1544798" y="2571008"/>
                </a:cubicBezTo>
                <a:lnTo>
                  <a:pt x="1544798" y="2571008"/>
                </a:lnTo>
                <a:cubicBezTo>
                  <a:pt x="1552134" y="2607694"/>
                  <a:pt x="1545137" y="2592299"/>
                  <a:pt x="1562611" y="2618509"/>
                </a:cubicBezTo>
                <a:cubicBezTo>
                  <a:pt x="1566569" y="2630384"/>
                  <a:pt x="1572031" y="2641860"/>
                  <a:pt x="1574486" y="2654135"/>
                </a:cubicBezTo>
                <a:cubicBezTo>
                  <a:pt x="1592395" y="2743674"/>
                  <a:pt x="1569591" y="2632106"/>
                  <a:pt x="1586361" y="2707574"/>
                </a:cubicBezTo>
                <a:cubicBezTo>
                  <a:pt x="1595912" y="2750556"/>
                  <a:pt x="1587628" y="2723249"/>
                  <a:pt x="1598237" y="2755075"/>
                </a:cubicBezTo>
                <a:cubicBezTo>
                  <a:pt x="1604110" y="2796191"/>
                  <a:pt x="1614197" y="2839098"/>
                  <a:pt x="1592299" y="2879766"/>
                </a:cubicBezTo>
                <a:cubicBezTo>
                  <a:pt x="1587514" y="2888652"/>
                  <a:pt x="1572507" y="2875808"/>
                  <a:pt x="1562611" y="2873829"/>
                </a:cubicBezTo>
                <a:cubicBezTo>
                  <a:pt x="1532517" y="2843735"/>
                  <a:pt x="1571465" y="2879142"/>
                  <a:pt x="1532922" y="2856016"/>
                </a:cubicBezTo>
                <a:cubicBezTo>
                  <a:pt x="1528122" y="2853136"/>
                  <a:pt x="1525005" y="2848099"/>
                  <a:pt x="1521047" y="2844140"/>
                </a:cubicBezTo>
                <a:cubicBezTo>
                  <a:pt x="1507632" y="2803896"/>
                  <a:pt x="1522817" y="2852991"/>
                  <a:pt x="1509172" y="2784764"/>
                </a:cubicBezTo>
                <a:cubicBezTo>
                  <a:pt x="1507945" y="2778627"/>
                  <a:pt x="1506872" y="2772044"/>
                  <a:pt x="1503234" y="2766951"/>
                </a:cubicBezTo>
                <a:cubicBezTo>
                  <a:pt x="1478161" y="2731850"/>
                  <a:pt x="1488370" y="2750612"/>
                  <a:pt x="1461670" y="2737262"/>
                </a:cubicBezTo>
                <a:cubicBezTo>
                  <a:pt x="1455287" y="2734071"/>
                  <a:pt x="1449795" y="2729345"/>
                  <a:pt x="1443857" y="2725387"/>
                </a:cubicBezTo>
                <a:lnTo>
                  <a:pt x="1408231" y="2737262"/>
                </a:lnTo>
                <a:lnTo>
                  <a:pt x="1390418" y="2743200"/>
                </a:lnTo>
                <a:cubicBezTo>
                  <a:pt x="1372605" y="2741221"/>
                  <a:pt x="1354367" y="2741609"/>
                  <a:pt x="1336979" y="2737262"/>
                </a:cubicBezTo>
                <a:cubicBezTo>
                  <a:pt x="1330056" y="2735531"/>
                  <a:pt x="1325549" y="2728578"/>
                  <a:pt x="1319166" y="2725387"/>
                </a:cubicBezTo>
                <a:cubicBezTo>
                  <a:pt x="1313568" y="2722588"/>
                  <a:pt x="1307291" y="2721428"/>
                  <a:pt x="1301353" y="2719449"/>
                </a:cubicBezTo>
                <a:cubicBezTo>
                  <a:pt x="1299384" y="2716495"/>
                  <a:pt x="1277934" y="2679272"/>
                  <a:pt x="1265727" y="2671948"/>
                </a:cubicBezTo>
                <a:cubicBezTo>
                  <a:pt x="1260360" y="2668728"/>
                  <a:pt x="1253852" y="2667989"/>
                  <a:pt x="1247914" y="2666010"/>
                </a:cubicBezTo>
                <a:cubicBezTo>
                  <a:pt x="1231536" y="2668057"/>
                  <a:pt x="1200907" y="2668732"/>
                  <a:pt x="1182600" y="2677886"/>
                </a:cubicBezTo>
                <a:cubicBezTo>
                  <a:pt x="1176217" y="2681077"/>
                  <a:pt x="1170725" y="2685803"/>
                  <a:pt x="1164787" y="2689761"/>
                </a:cubicBezTo>
                <a:cubicBezTo>
                  <a:pt x="1153927" y="2706052"/>
                  <a:pt x="1144856" y="2724706"/>
                  <a:pt x="1129161" y="2737262"/>
                </a:cubicBezTo>
                <a:cubicBezTo>
                  <a:pt x="1123588" y="2741720"/>
                  <a:pt x="1117731" y="2745947"/>
                  <a:pt x="1111348" y="2749138"/>
                </a:cubicBezTo>
                <a:cubicBezTo>
                  <a:pt x="1105750" y="2751937"/>
                  <a:pt x="1099473" y="2753096"/>
                  <a:pt x="1093535" y="2755075"/>
                </a:cubicBezTo>
                <a:cubicBezTo>
                  <a:pt x="1050692" y="2797920"/>
                  <a:pt x="1070932" y="2766700"/>
                  <a:pt x="1057909" y="2814452"/>
                </a:cubicBezTo>
                <a:cubicBezTo>
                  <a:pt x="1054615" y="2826529"/>
                  <a:pt x="1046034" y="2850078"/>
                  <a:pt x="1046034" y="2850078"/>
                </a:cubicBezTo>
                <a:cubicBezTo>
                  <a:pt x="1039762" y="2893979"/>
                  <a:pt x="1036168" y="2893100"/>
                  <a:pt x="1046034" y="2939143"/>
                </a:cubicBezTo>
                <a:cubicBezTo>
                  <a:pt x="1048657" y="2951383"/>
                  <a:pt x="1049057" y="2965918"/>
                  <a:pt x="1057909" y="2974769"/>
                </a:cubicBezTo>
                <a:cubicBezTo>
                  <a:pt x="1074831" y="2991690"/>
                  <a:pt x="1066680" y="2981986"/>
                  <a:pt x="1081660" y="3004457"/>
                </a:cubicBezTo>
                <a:cubicBezTo>
                  <a:pt x="1088980" y="3070334"/>
                  <a:pt x="1081931" y="3040895"/>
                  <a:pt x="1099473" y="3093522"/>
                </a:cubicBezTo>
                <a:cubicBezTo>
                  <a:pt x="1101452" y="3099460"/>
                  <a:pt x="1101939" y="3106127"/>
                  <a:pt x="1105411" y="3111335"/>
                </a:cubicBezTo>
                <a:cubicBezTo>
                  <a:pt x="1117020" y="3128748"/>
                  <a:pt x="1118308" y="3127296"/>
                  <a:pt x="1123224" y="3146961"/>
                </a:cubicBezTo>
                <a:cubicBezTo>
                  <a:pt x="1125672" y="3156752"/>
                  <a:pt x="1126506" y="3166913"/>
                  <a:pt x="1129161" y="3176649"/>
                </a:cubicBezTo>
                <a:cubicBezTo>
                  <a:pt x="1132455" y="3188726"/>
                  <a:pt x="1138001" y="3200131"/>
                  <a:pt x="1141037" y="3212275"/>
                </a:cubicBezTo>
                <a:cubicBezTo>
                  <a:pt x="1143016" y="3220192"/>
                  <a:pt x="1143324" y="3228727"/>
                  <a:pt x="1146974" y="3236026"/>
                </a:cubicBezTo>
                <a:cubicBezTo>
                  <a:pt x="1149478" y="3241033"/>
                  <a:pt x="1154891" y="3243943"/>
                  <a:pt x="1158850" y="3247901"/>
                </a:cubicBezTo>
                <a:cubicBezTo>
                  <a:pt x="1160829" y="3253839"/>
                  <a:pt x="1161567" y="3260347"/>
                  <a:pt x="1164787" y="3265714"/>
                </a:cubicBezTo>
                <a:cubicBezTo>
                  <a:pt x="1185136" y="3299632"/>
                  <a:pt x="1170365" y="3252584"/>
                  <a:pt x="1182600" y="3295403"/>
                </a:cubicBezTo>
                <a:cubicBezTo>
                  <a:pt x="1200550" y="3358223"/>
                  <a:pt x="1172189" y="3270108"/>
                  <a:pt x="1200413" y="3354779"/>
                </a:cubicBezTo>
                <a:cubicBezTo>
                  <a:pt x="1202392" y="3360717"/>
                  <a:pt x="1202879" y="3367384"/>
                  <a:pt x="1206351" y="3372592"/>
                </a:cubicBezTo>
                <a:cubicBezTo>
                  <a:pt x="1240383" y="3423641"/>
                  <a:pt x="1199581" y="3359052"/>
                  <a:pt x="1224164" y="3408218"/>
                </a:cubicBezTo>
                <a:cubicBezTo>
                  <a:pt x="1227355" y="3414601"/>
                  <a:pt x="1232848" y="3419648"/>
                  <a:pt x="1236039" y="3426031"/>
                </a:cubicBezTo>
                <a:cubicBezTo>
                  <a:pt x="1238838" y="3431629"/>
                  <a:pt x="1237029" y="3419104"/>
                  <a:pt x="1236039" y="3414156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52603" y="3442097"/>
            <a:ext cx="1763485" cy="2133368"/>
          </a:xfrm>
          <a:custGeom>
            <a:avLst/>
            <a:gdLst>
              <a:gd name="connsiteX0" fmla="*/ 665018 w 1763485"/>
              <a:gd name="connsiteY0" fmla="*/ 1159591 h 2133368"/>
              <a:gd name="connsiteX1" fmla="*/ 700644 w 1763485"/>
              <a:gd name="connsiteY1" fmla="*/ 1207093 h 2133368"/>
              <a:gd name="connsiteX2" fmla="*/ 724394 w 1763485"/>
              <a:gd name="connsiteY2" fmla="*/ 1242719 h 2133368"/>
              <a:gd name="connsiteX3" fmla="*/ 736270 w 1763485"/>
              <a:gd name="connsiteY3" fmla="*/ 1260532 h 2133368"/>
              <a:gd name="connsiteX4" fmla="*/ 742207 w 1763485"/>
              <a:gd name="connsiteY4" fmla="*/ 1278345 h 2133368"/>
              <a:gd name="connsiteX5" fmla="*/ 765958 w 1763485"/>
              <a:gd name="connsiteY5" fmla="*/ 1313971 h 2133368"/>
              <a:gd name="connsiteX6" fmla="*/ 771896 w 1763485"/>
              <a:gd name="connsiteY6" fmla="*/ 1331784 h 2133368"/>
              <a:gd name="connsiteX7" fmla="*/ 783771 w 1763485"/>
              <a:gd name="connsiteY7" fmla="*/ 1373347 h 2133368"/>
              <a:gd name="connsiteX8" fmla="*/ 795646 w 1763485"/>
              <a:gd name="connsiteY8" fmla="*/ 1391160 h 2133368"/>
              <a:gd name="connsiteX9" fmla="*/ 813459 w 1763485"/>
              <a:gd name="connsiteY9" fmla="*/ 1450537 h 2133368"/>
              <a:gd name="connsiteX10" fmla="*/ 819397 w 1763485"/>
              <a:gd name="connsiteY10" fmla="*/ 1468350 h 2133368"/>
              <a:gd name="connsiteX11" fmla="*/ 825335 w 1763485"/>
              <a:gd name="connsiteY11" fmla="*/ 1545539 h 2133368"/>
              <a:gd name="connsiteX12" fmla="*/ 813459 w 1763485"/>
              <a:gd name="connsiteY12" fmla="*/ 1640542 h 2133368"/>
              <a:gd name="connsiteX13" fmla="*/ 807522 w 1763485"/>
              <a:gd name="connsiteY13" fmla="*/ 1658355 h 2133368"/>
              <a:gd name="connsiteX14" fmla="*/ 789709 w 1763485"/>
              <a:gd name="connsiteY14" fmla="*/ 1717732 h 2133368"/>
              <a:gd name="connsiteX15" fmla="*/ 777833 w 1763485"/>
              <a:gd name="connsiteY15" fmla="*/ 1729607 h 2133368"/>
              <a:gd name="connsiteX16" fmla="*/ 760020 w 1763485"/>
              <a:gd name="connsiteY16" fmla="*/ 1783046 h 2133368"/>
              <a:gd name="connsiteX17" fmla="*/ 754083 w 1763485"/>
              <a:gd name="connsiteY17" fmla="*/ 1800859 h 2133368"/>
              <a:gd name="connsiteX18" fmla="*/ 771896 w 1763485"/>
              <a:gd name="connsiteY18" fmla="*/ 1895861 h 2133368"/>
              <a:gd name="connsiteX19" fmla="*/ 825335 w 1763485"/>
              <a:gd name="connsiteY19" fmla="*/ 1913674 h 2133368"/>
              <a:gd name="connsiteX20" fmla="*/ 843148 w 1763485"/>
              <a:gd name="connsiteY20" fmla="*/ 1919612 h 2133368"/>
              <a:gd name="connsiteX21" fmla="*/ 866898 w 1763485"/>
              <a:gd name="connsiteY21" fmla="*/ 1913674 h 2133368"/>
              <a:gd name="connsiteX22" fmla="*/ 890649 w 1763485"/>
              <a:gd name="connsiteY22" fmla="*/ 1883986 h 2133368"/>
              <a:gd name="connsiteX23" fmla="*/ 896587 w 1763485"/>
              <a:gd name="connsiteY23" fmla="*/ 1866173 h 2133368"/>
              <a:gd name="connsiteX24" fmla="*/ 914400 w 1763485"/>
              <a:gd name="connsiteY24" fmla="*/ 1830547 h 2133368"/>
              <a:gd name="connsiteX25" fmla="*/ 920337 w 1763485"/>
              <a:gd name="connsiteY25" fmla="*/ 1741482 h 2133368"/>
              <a:gd name="connsiteX26" fmla="*/ 932213 w 1763485"/>
              <a:gd name="connsiteY26" fmla="*/ 1705856 h 2133368"/>
              <a:gd name="connsiteX27" fmla="*/ 938150 w 1763485"/>
              <a:gd name="connsiteY27" fmla="*/ 1688043 h 2133368"/>
              <a:gd name="connsiteX28" fmla="*/ 967839 w 1763485"/>
              <a:gd name="connsiteY28" fmla="*/ 1664293 h 2133368"/>
              <a:gd name="connsiteX29" fmla="*/ 997527 w 1763485"/>
              <a:gd name="connsiteY29" fmla="*/ 1640542 h 2133368"/>
              <a:gd name="connsiteX30" fmla="*/ 1003465 w 1763485"/>
              <a:gd name="connsiteY30" fmla="*/ 1622729 h 2133368"/>
              <a:gd name="connsiteX31" fmla="*/ 1021278 w 1763485"/>
              <a:gd name="connsiteY31" fmla="*/ 1610854 h 2133368"/>
              <a:gd name="connsiteX32" fmla="*/ 1033153 w 1763485"/>
              <a:gd name="connsiteY32" fmla="*/ 1598978 h 2133368"/>
              <a:gd name="connsiteX33" fmla="*/ 1050966 w 1763485"/>
              <a:gd name="connsiteY33" fmla="*/ 1563352 h 2133368"/>
              <a:gd name="connsiteX34" fmla="*/ 1068779 w 1763485"/>
              <a:gd name="connsiteY34" fmla="*/ 1503976 h 2133368"/>
              <a:gd name="connsiteX35" fmla="*/ 1062841 w 1763485"/>
              <a:gd name="connsiteY35" fmla="*/ 1462412 h 2133368"/>
              <a:gd name="connsiteX36" fmla="*/ 1056903 w 1763485"/>
              <a:gd name="connsiteY36" fmla="*/ 1414911 h 2133368"/>
              <a:gd name="connsiteX37" fmla="*/ 1050966 w 1763485"/>
              <a:gd name="connsiteY37" fmla="*/ 1379285 h 2133368"/>
              <a:gd name="connsiteX38" fmla="*/ 1039091 w 1763485"/>
              <a:gd name="connsiteY38" fmla="*/ 1343659 h 2133368"/>
              <a:gd name="connsiteX39" fmla="*/ 1033153 w 1763485"/>
              <a:gd name="connsiteY39" fmla="*/ 1325846 h 2133368"/>
              <a:gd name="connsiteX40" fmla="*/ 1021278 w 1763485"/>
              <a:gd name="connsiteY40" fmla="*/ 1308033 h 2133368"/>
              <a:gd name="connsiteX41" fmla="*/ 1003465 w 1763485"/>
              <a:gd name="connsiteY41" fmla="*/ 1266469 h 2133368"/>
              <a:gd name="connsiteX42" fmla="*/ 961901 w 1763485"/>
              <a:gd name="connsiteY42" fmla="*/ 1207093 h 2133368"/>
              <a:gd name="connsiteX43" fmla="*/ 944088 w 1763485"/>
              <a:gd name="connsiteY43" fmla="*/ 1201155 h 2133368"/>
              <a:gd name="connsiteX44" fmla="*/ 920337 w 1763485"/>
              <a:gd name="connsiteY44" fmla="*/ 1171467 h 2133368"/>
              <a:gd name="connsiteX45" fmla="*/ 896587 w 1763485"/>
              <a:gd name="connsiteY45" fmla="*/ 1141778 h 2133368"/>
              <a:gd name="connsiteX46" fmla="*/ 860961 w 1763485"/>
              <a:gd name="connsiteY46" fmla="*/ 1106152 h 2133368"/>
              <a:gd name="connsiteX47" fmla="*/ 837210 w 1763485"/>
              <a:gd name="connsiteY47" fmla="*/ 1070526 h 2133368"/>
              <a:gd name="connsiteX48" fmla="*/ 825335 w 1763485"/>
              <a:gd name="connsiteY48" fmla="*/ 1052713 h 2133368"/>
              <a:gd name="connsiteX49" fmla="*/ 813459 w 1763485"/>
              <a:gd name="connsiteY49" fmla="*/ 1040838 h 2133368"/>
              <a:gd name="connsiteX50" fmla="*/ 825335 w 1763485"/>
              <a:gd name="connsiteY50" fmla="*/ 999274 h 2133368"/>
              <a:gd name="connsiteX51" fmla="*/ 843148 w 1763485"/>
              <a:gd name="connsiteY51" fmla="*/ 993337 h 2133368"/>
              <a:gd name="connsiteX52" fmla="*/ 866898 w 1763485"/>
              <a:gd name="connsiteY52" fmla="*/ 999274 h 2133368"/>
              <a:gd name="connsiteX53" fmla="*/ 890649 w 1763485"/>
              <a:gd name="connsiteY53" fmla="*/ 1011150 h 2133368"/>
              <a:gd name="connsiteX54" fmla="*/ 908462 w 1763485"/>
              <a:gd name="connsiteY54" fmla="*/ 1017087 h 2133368"/>
              <a:gd name="connsiteX55" fmla="*/ 926275 w 1763485"/>
              <a:gd name="connsiteY55" fmla="*/ 1046776 h 2133368"/>
              <a:gd name="connsiteX56" fmla="*/ 932213 w 1763485"/>
              <a:gd name="connsiteY56" fmla="*/ 1064589 h 2133368"/>
              <a:gd name="connsiteX57" fmla="*/ 944088 w 1763485"/>
              <a:gd name="connsiteY57" fmla="*/ 1082402 h 2133368"/>
              <a:gd name="connsiteX58" fmla="*/ 961901 w 1763485"/>
              <a:gd name="connsiteY58" fmla="*/ 1123965 h 2133368"/>
              <a:gd name="connsiteX59" fmla="*/ 979714 w 1763485"/>
              <a:gd name="connsiteY59" fmla="*/ 1141778 h 2133368"/>
              <a:gd name="connsiteX60" fmla="*/ 1009402 w 1763485"/>
              <a:gd name="connsiteY60" fmla="*/ 1195217 h 2133368"/>
              <a:gd name="connsiteX61" fmla="*/ 1021278 w 1763485"/>
              <a:gd name="connsiteY61" fmla="*/ 1218968 h 2133368"/>
              <a:gd name="connsiteX62" fmla="*/ 1039091 w 1763485"/>
              <a:gd name="connsiteY62" fmla="*/ 1236781 h 2133368"/>
              <a:gd name="connsiteX63" fmla="*/ 1050966 w 1763485"/>
              <a:gd name="connsiteY63" fmla="*/ 1254594 h 2133368"/>
              <a:gd name="connsiteX64" fmla="*/ 1056903 w 1763485"/>
              <a:gd name="connsiteY64" fmla="*/ 1272407 h 2133368"/>
              <a:gd name="connsiteX65" fmla="*/ 1086592 w 1763485"/>
              <a:gd name="connsiteY65" fmla="*/ 1302095 h 2133368"/>
              <a:gd name="connsiteX66" fmla="*/ 1110342 w 1763485"/>
              <a:gd name="connsiteY66" fmla="*/ 1337721 h 2133368"/>
              <a:gd name="connsiteX67" fmla="*/ 1122218 w 1763485"/>
              <a:gd name="connsiteY67" fmla="*/ 1355534 h 2133368"/>
              <a:gd name="connsiteX68" fmla="*/ 1157844 w 1763485"/>
              <a:gd name="connsiteY68" fmla="*/ 1391160 h 2133368"/>
              <a:gd name="connsiteX69" fmla="*/ 1205345 w 1763485"/>
              <a:gd name="connsiteY69" fmla="*/ 1444599 h 2133368"/>
              <a:gd name="connsiteX70" fmla="*/ 1252846 w 1763485"/>
              <a:gd name="connsiteY70" fmla="*/ 1480225 h 2133368"/>
              <a:gd name="connsiteX71" fmla="*/ 1276597 w 1763485"/>
              <a:gd name="connsiteY71" fmla="*/ 1503976 h 2133368"/>
              <a:gd name="connsiteX72" fmla="*/ 1288472 w 1763485"/>
              <a:gd name="connsiteY72" fmla="*/ 1622729 h 2133368"/>
              <a:gd name="connsiteX73" fmla="*/ 1300348 w 1763485"/>
              <a:gd name="connsiteY73" fmla="*/ 1658355 h 2133368"/>
              <a:gd name="connsiteX74" fmla="*/ 1312223 w 1763485"/>
              <a:gd name="connsiteY74" fmla="*/ 1693981 h 2133368"/>
              <a:gd name="connsiteX75" fmla="*/ 1324098 w 1763485"/>
              <a:gd name="connsiteY75" fmla="*/ 1711794 h 2133368"/>
              <a:gd name="connsiteX76" fmla="*/ 1318161 w 1763485"/>
              <a:gd name="connsiteY76" fmla="*/ 1735545 h 2133368"/>
              <a:gd name="connsiteX77" fmla="*/ 1335974 w 1763485"/>
              <a:gd name="connsiteY77" fmla="*/ 1741482 h 2133368"/>
              <a:gd name="connsiteX78" fmla="*/ 1371600 w 1763485"/>
              <a:gd name="connsiteY78" fmla="*/ 1735545 h 2133368"/>
              <a:gd name="connsiteX79" fmla="*/ 1413163 w 1763485"/>
              <a:gd name="connsiteY79" fmla="*/ 1723669 h 2133368"/>
              <a:gd name="connsiteX80" fmla="*/ 1448789 w 1763485"/>
              <a:gd name="connsiteY80" fmla="*/ 1711794 h 2133368"/>
              <a:gd name="connsiteX81" fmla="*/ 1466602 w 1763485"/>
              <a:gd name="connsiteY81" fmla="*/ 1705856 h 2133368"/>
              <a:gd name="connsiteX82" fmla="*/ 1502228 w 1763485"/>
              <a:gd name="connsiteY82" fmla="*/ 1688043 h 2133368"/>
              <a:gd name="connsiteX83" fmla="*/ 1508166 w 1763485"/>
              <a:gd name="connsiteY83" fmla="*/ 1711794 h 2133368"/>
              <a:gd name="connsiteX84" fmla="*/ 1496291 w 1763485"/>
              <a:gd name="connsiteY84" fmla="*/ 1860235 h 2133368"/>
              <a:gd name="connsiteX85" fmla="*/ 1490353 w 1763485"/>
              <a:gd name="connsiteY85" fmla="*/ 1919612 h 2133368"/>
              <a:gd name="connsiteX86" fmla="*/ 1484415 w 1763485"/>
              <a:gd name="connsiteY86" fmla="*/ 1967113 h 2133368"/>
              <a:gd name="connsiteX87" fmla="*/ 1490353 w 1763485"/>
              <a:gd name="connsiteY87" fmla="*/ 2091804 h 2133368"/>
              <a:gd name="connsiteX88" fmla="*/ 1508166 w 1763485"/>
              <a:gd name="connsiteY88" fmla="*/ 2121493 h 2133368"/>
              <a:gd name="connsiteX89" fmla="*/ 1543792 w 1763485"/>
              <a:gd name="connsiteY89" fmla="*/ 2133368 h 2133368"/>
              <a:gd name="connsiteX90" fmla="*/ 1591293 w 1763485"/>
              <a:gd name="connsiteY90" fmla="*/ 2127430 h 2133368"/>
              <a:gd name="connsiteX91" fmla="*/ 1603168 w 1763485"/>
              <a:gd name="connsiteY91" fmla="*/ 2109617 h 2133368"/>
              <a:gd name="connsiteX92" fmla="*/ 1615044 w 1763485"/>
              <a:gd name="connsiteY92" fmla="*/ 2097742 h 2133368"/>
              <a:gd name="connsiteX93" fmla="*/ 1632857 w 1763485"/>
              <a:gd name="connsiteY93" fmla="*/ 2073991 h 2133368"/>
              <a:gd name="connsiteX94" fmla="*/ 1638794 w 1763485"/>
              <a:gd name="connsiteY94" fmla="*/ 2044303 h 2133368"/>
              <a:gd name="connsiteX95" fmla="*/ 1632857 w 1763485"/>
              <a:gd name="connsiteY95" fmla="*/ 1925550 h 2133368"/>
              <a:gd name="connsiteX96" fmla="*/ 1626919 w 1763485"/>
              <a:gd name="connsiteY96" fmla="*/ 1895861 h 2133368"/>
              <a:gd name="connsiteX97" fmla="*/ 1620981 w 1763485"/>
              <a:gd name="connsiteY97" fmla="*/ 1860235 h 2133368"/>
              <a:gd name="connsiteX98" fmla="*/ 1626919 w 1763485"/>
              <a:gd name="connsiteY98" fmla="*/ 1818672 h 2133368"/>
              <a:gd name="connsiteX99" fmla="*/ 1632857 w 1763485"/>
              <a:gd name="connsiteY99" fmla="*/ 1788984 h 2133368"/>
              <a:gd name="connsiteX100" fmla="*/ 1603168 w 1763485"/>
              <a:gd name="connsiteY100" fmla="*/ 1741482 h 2133368"/>
              <a:gd name="connsiteX101" fmla="*/ 1573480 w 1763485"/>
              <a:gd name="connsiteY101" fmla="*/ 1711794 h 2133368"/>
              <a:gd name="connsiteX102" fmla="*/ 1549729 w 1763485"/>
              <a:gd name="connsiteY102" fmla="*/ 1676168 h 2133368"/>
              <a:gd name="connsiteX103" fmla="*/ 1555667 w 1763485"/>
              <a:gd name="connsiteY103" fmla="*/ 1640542 h 2133368"/>
              <a:gd name="connsiteX104" fmla="*/ 1591293 w 1763485"/>
              <a:gd name="connsiteY104" fmla="*/ 1616791 h 2133368"/>
              <a:gd name="connsiteX105" fmla="*/ 1626919 w 1763485"/>
              <a:gd name="connsiteY105" fmla="*/ 1587103 h 2133368"/>
              <a:gd name="connsiteX106" fmla="*/ 1632857 w 1763485"/>
              <a:gd name="connsiteY106" fmla="*/ 1569290 h 2133368"/>
              <a:gd name="connsiteX107" fmla="*/ 1650670 w 1763485"/>
              <a:gd name="connsiteY107" fmla="*/ 1557415 h 2133368"/>
              <a:gd name="connsiteX108" fmla="*/ 1662545 w 1763485"/>
              <a:gd name="connsiteY108" fmla="*/ 1545539 h 2133368"/>
              <a:gd name="connsiteX109" fmla="*/ 1680358 w 1763485"/>
              <a:gd name="connsiteY109" fmla="*/ 1509913 h 2133368"/>
              <a:gd name="connsiteX110" fmla="*/ 1698171 w 1763485"/>
              <a:gd name="connsiteY110" fmla="*/ 1450537 h 2133368"/>
              <a:gd name="connsiteX111" fmla="*/ 1692233 w 1763485"/>
              <a:gd name="connsiteY111" fmla="*/ 1361472 h 2133368"/>
              <a:gd name="connsiteX112" fmla="*/ 1662545 w 1763485"/>
              <a:gd name="connsiteY112" fmla="*/ 1278345 h 2133368"/>
              <a:gd name="connsiteX113" fmla="*/ 1650670 w 1763485"/>
              <a:gd name="connsiteY113" fmla="*/ 1242719 h 2133368"/>
              <a:gd name="connsiteX114" fmla="*/ 1632857 w 1763485"/>
              <a:gd name="connsiteY114" fmla="*/ 1207093 h 2133368"/>
              <a:gd name="connsiteX115" fmla="*/ 1626919 w 1763485"/>
              <a:gd name="connsiteY115" fmla="*/ 1189280 h 2133368"/>
              <a:gd name="connsiteX116" fmla="*/ 1603168 w 1763485"/>
              <a:gd name="connsiteY116" fmla="*/ 1165529 h 2133368"/>
              <a:gd name="connsiteX117" fmla="*/ 1615044 w 1763485"/>
              <a:gd name="connsiteY117" fmla="*/ 1141778 h 2133368"/>
              <a:gd name="connsiteX118" fmla="*/ 1650670 w 1763485"/>
              <a:gd name="connsiteY118" fmla="*/ 1129903 h 2133368"/>
              <a:gd name="connsiteX119" fmla="*/ 1668483 w 1763485"/>
              <a:gd name="connsiteY119" fmla="*/ 1118028 h 2133368"/>
              <a:gd name="connsiteX120" fmla="*/ 1710046 w 1763485"/>
              <a:gd name="connsiteY120" fmla="*/ 1106152 h 2133368"/>
              <a:gd name="connsiteX121" fmla="*/ 1739735 w 1763485"/>
              <a:gd name="connsiteY121" fmla="*/ 1082402 h 2133368"/>
              <a:gd name="connsiteX122" fmla="*/ 1733797 w 1763485"/>
              <a:gd name="connsiteY122" fmla="*/ 1064589 h 2133368"/>
              <a:gd name="connsiteX123" fmla="*/ 1692233 w 1763485"/>
              <a:gd name="connsiteY123" fmla="*/ 1005212 h 2133368"/>
              <a:gd name="connsiteX124" fmla="*/ 1680358 w 1763485"/>
              <a:gd name="connsiteY124" fmla="*/ 987399 h 2133368"/>
              <a:gd name="connsiteX125" fmla="*/ 1668483 w 1763485"/>
              <a:gd name="connsiteY125" fmla="*/ 951773 h 2133368"/>
              <a:gd name="connsiteX126" fmla="*/ 1680358 w 1763485"/>
              <a:gd name="connsiteY126" fmla="*/ 874584 h 2133368"/>
              <a:gd name="connsiteX127" fmla="*/ 1692233 w 1763485"/>
              <a:gd name="connsiteY127" fmla="*/ 862708 h 2133368"/>
              <a:gd name="connsiteX128" fmla="*/ 1710046 w 1763485"/>
              <a:gd name="connsiteY128" fmla="*/ 815207 h 2133368"/>
              <a:gd name="connsiteX129" fmla="*/ 1715984 w 1763485"/>
              <a:gd name="connsiteY129" fmla="*/ 797394 h 2133368"/>
              <a:gd name="connsiteX130" fmla="*/ 1721922 w 1763485"/>
              <a:gd name="connsiteY130" fmla="*/ 773643 h 2133368"/>
              <a:gd name="connsiteX131" fmla="*/ 1733797 w 1763485"/>
              <a:gd name="connsiteY131" fmla="*/ 755830 h 2133368"/>
              <a:gd name="connsiteX132" fmla="*/ 1739735 w 1763485"/>
              <a:gd name="connsiteY132" fmla="*/ 738017 h 2133368"/>
              <a:gd name="connsiteX133" fmla="*/ 1751610 w 1763485"/>
              <a:gd name="connsiteY133" fmla="*/ 714267 h 2133368"/>
              <a:gd name="connsiteX134" fmla="*/ 1757548 w 1763485"/>
              <a:gd name="connsiteY134" fmla="*/ 690516 h 2133368"/>
              <a:gd name="connsiteX135" fmla="*/ 1763485 w 1763485"/>
              <a:gd name="connsiteY135" fmla="*/ 672703 h 2133368"/>
              <a:gd name="connsiteX136" fmla="*/ 1757548 w 1763485"/>
              <a:gd name="connsiteY136" fmla="*/ 643015 h 2133368"/>
              <a:gd name="connsiteX137" fmla="*/ 1745672 w 1763485"/>
              <a:gd name="connsiteY137" fmla="*/ 631139 h 2133368"/>
              <a:gd name="connsiteX138" fmla="*/ 1710046 w 1763485"/>
              <a:gd name="connsiteY138" fmla="*/ 595513 h 2133368"/>
              <a:gd name="connsiteX139" fmla="*/ 1674420 w 1763485"/>
              <a:gd name="connsiteY139" fmla="*/ 559887 h 2133368"/>
              <a:gd name="connsiteX140" fmla="*/ 1662545 w 1763485"/>
              <a:gd name="connsiteY140" fmla="*/ 542074 h 2133368"/>
              <a:gd name="connsiteX141" fmla="*/ 1626919 w 1763485"/>
              <a:gd name="connsiteY141" fmla="*/ 518324 h 2133368"/>
              <a:gd name="connsiteX142" fmla="*/ 1615044 w 1763485"/>
              <a:gd name="connsiteY142" fmla="*/ 506448 h 2133368"/>
              <a:gd name="connsiteX143" fmla="*/ 1597231 w 1763485"/>
              <a:gd name="connsiteY143" fmla="*/ 500511 h 2133368"/>
              <a:gd name="connsiteX144" fmla="*/ 1531916 w 1763485"/>
              <a:gd name="connsiteY144" fmla="*/ 458947 h 2133368"/>
              <a:gd name="connsiteX145" fmla="*/ 1484415 w 1763485"/>
              <a:gd name="connsiteY145" fmla="*/ 435197 h 2133368"/>
              <a:gd name="connsiteX146" fmla="*/ 1466602 w 1763485"/>
              <a:gd name="connsiteY146" fmla="*/ 429259 h 2133368"/>
              <a:gd name="connsiteX147" fmla="*/ 1442852 w 1763485"/>
              <a:gd name="connsiteY147" fmla="*/ 417384 h 2133368"/>
              <a:gd name="connsiteX148" fmla="*/ 1413163 w 1763485"/>
              <a:gd name="connsiteY148" fmla="*/ 411446 h 2133368"/>
              <a:gd name="connsiteX149" fmla="*/ 1312223 w 1763485"/>
              <a:gd name="connsiteY149" fmla="*/ 399571 h 2133368"/>
              <a:gd name="connsiteX150" fmla="*/ 1246909 w 1763485"/>
              <a:gd name="connsiteY150" fmla="*/ 381758 h 2133368"/>
              <a:gd name="connsiteX151" fmla="*/ 1229096 w 1763485"/>
              <a:gd name="connsiteY151" fmla="*/ 375820 h 2133368"/>
              <a:gd name="connsiteX152" fmla="*/ 1092529 w 1763485"/>
              <a:gd name="connsiteY152" fmla="*/ 369882 h 2133368"/>
              <a:gd name="connsiteX153" fmla="*/ 1033153 w 1763485"/>
              <a:gd name="connsiteY153" fmla="*/ 352069 h 2133368"/>
              <a:gd name="connsiteX154" fmla="*/ 1003465 w 1763485"/>
              <a:gd name="connsiteY154" fmla="*/ 340194 h 2133368"/>
              <a:gd name="connsiteX155" fmla="*/ 944088 w 1763485"/>
              <a:gd name="connsiteY155" fmla="*/ 322381 h 2133368"/>
              <a:gd name="connsiteX156" fmla="*/ 908462 w 1763485"/>
              <a:gd name="connsiteY156" fmla="*/ 310506 h 2133368"/>
              <a:gd name="connsiteX157" fmla="*/ 884711 w 1763485"/>
              <a:gd name="connsiteY157" fmla="*/ 304568 h 2133368"/>
              <a:gd name="connsiteX158" fmla="*/ 849085 w 1763485"/>
              <a:gd name="connsiteY158" fmla="*/ 292693 h 2133368"/>
              <a:gd name="connsiteX159" fmla="*/ 831272 w 1763485"/>
              <a:gd name="connsiteY159" fmla="*/ 286755 h 2133368"/>
              <a:gd name="connsiteX160" fmla="*/ 777833 w 1763485"/>
              <a:gd name="connsiteY160" fmla="*/ 274880 h 2133368"/>
              <a:gd name="connsiteX161" fmla="*/ 754083 w 1763485"/>
              <a:gd name="connsiteY161" fmla="*/ 251129 h 2133368"/>
              <a:gd name="connsiteX162" fmla="*/ 724394 w 1763485"/>
              <a:gd name="connsiteY162" fmla="*/ 227378 h 2133368"/>
              <a:gd name="connsiteX163" fmla="*/ 700644 w 1763485"/>
              <a:gd name="connsiteY163" fmla="*/ 191752 h 2133368"/>
              <a:gd name="connsiteX164" fmla="*/ 670955 w 1763485"/>
              <a:gd name="connsiteY164" fmla="*/ 168002 h 2133368"/>
              <a:gd name="connsiteX165" fmla="*/ 659080 w 1763485"/>
              <a:gd name="connsiteY165" fmla="*/ 156126 h 2133368"/>
              <a:gd name="connsiteX166" fmla="*/ 623454 w 1763485"/>
              <a:gd name="connsiteY166" fmla="*/ 132376 h 2133368"/>
              <a:gd name="connsiteX167" fmla="*/ 605641 w 1763485"/>
              <a:gd name="connsiteY167" fmla="*/ 120500 h 2133368"/>
              <a:gd name="connsiteX168" fmla="*/ 587828 w 1763485"/>
              <a:gd name="connsiteY168" fmla="*/ 102687 h 2133368"/>
              <a:gd name="connsiteX169" fmla="*/ 570015 w 1763485"/>
              <a:gd name="connsiteY169" fmla="*/ 96750 h 2133368"/>
              <a:gd name="connsiteX170" fmla="*/ 540327 w 1763485"/>
              <a:gd name="connsiteY170" fmla="*/ 78937 h 2133368"/>
              <a:gd name="connsiteX171" fmla="*/ 522514 w 1763485"/>
              <a:gd name="connsiteY171" fmla="*/ 61124 h 2133368"/>
              <a:gd name="connsiteX172" fmla="*/ 504701 w 1763485"/>
              <a:gd name="connsiteY172" fmla="*/ 55186 h 2133368"/>
              <a:gd name="connsiteX173" fmla="*/ 480950 w 1763485"/>
              <a:gd name="connsiteY173" fmla="*/ 43311 h 2133368"/>
              <a:gd name="connsiteX174" fmla="*/ 463137 w 1763485"/>
              <a:gd name="connsiteY174" fmla="*/ 31435 h 2133368"/>
              <a:gd name="connsiteX175" fmla="*/ 421574 w 1763485"/>
              <a:gd name="connsiteY175" fmla="*/ 13622 h 2133368"/>
              <a:gd name="connsiteX176" fmla="*/ 409698 w 1763485"/>
              <a:gd name="connsiteY176" fmla="*/ 1747 h 2133368"/>
              <a:gd name="connsiteX177" fmla="*/ 320633 w 1763485"/>
              <a:gd name="connsiteY177" fmla="*/ 7685 h 2133368"/>
              <a:gd name="connsiteX178" fmla="*/ 290945 w 1763485"/>
              <a:gd name="connsiteY178" fmla="*/ 19560 h 2133368"/>
              <a:gd name="connsiteX179" fmla="*/ 273132 w 1763485"/>
              <a:gd name="connsiteY179" fmla="*/ 25498 h 2133368"/>
              <a:gd name="connsiteX180" fmla="*/ 249381 w 1763485"/>
              <a:gd name="connsiteY180" fmla="*/ 31435 h 2133368"/>
              <a:gd name="connsiteX181" fmla="*/ 213755 w 1763485"/>
              <a:gd name="connsiteY181" fmla="*/ 43311 h 2133368"/>
              <a:gd name="connsiteX182" fmla="*/ 207818 w 1763485"/>
              <a:gd name="connsiteY182" fmla="*/ 61124 h 2133368"/>
              <a:gd name="connsiteX183" fmla="*/ 195942 w 1763485"/>
              <a:gd name="connsiteY183" fmla="*/ 72999 h 2133368"/>
              <a:gd name="connsiteX184" fmla="*/ 178129 w 1763485"/>
              <a:gd name="connsiteY184" fmla="*/ 108625 h 2133368"/>
              <a:gd name="connsiteX185" fmla="*/ 172192 w 1763485"/>
              <a:gd name="connsiteY185" fmla="*/ 144251 h 2133368"/>
              <a:gd name="connsiteX186" fmla="*/ 166254 w 1763485"/>
              <a:gd name="connsiteY186" fmla="*/ 162064 h 2133368"/>
              <a:gd name="connsiteX187" fmla="*/ 130628 w 1763485"/>
              <a:gd name="connsiteY187" fmla="*/ 173939 h 2133368"/>
              <a:gd name="connsiteX188" fmla="*/ 112815 w 1763485"/>
              <a:gd name="connsiteY188" fmla="*/ 191752 h 2133368"/>
              <a:gd name="connsiteX189" fmla="*/ 95002 w 1763485"/>
              <a:gd name="connsiteY189" fmla="*/ 197690 h 2133368"/>
              <a:gd name="connsiteX190" fmla="*/ 71252 w 1763485"/>
              <a:gd name="connsiteY190" fmla="*/ 209565 h 2133368"/>
              <a:gd name="connsiteX191" fmla="*/ 41563 w 1763485"/>
              <a:gd name="connsiteY191" fmla="*/ 227378 h 2133368"/>
              <a:gd name="connsiteX192" fmla="*/ 29688 w 1763485"/>
              <a:gd name="connsiteY192" fmla="*/ 239254 h 2133368"/>
              <a:gd name="connsiteX193" fmla="*/ 11875 w 1763485"/>
              <a:gd name="connsiteY193" fmla="*/ 245191 h 2133368"/>
              <a:gd name="connsiteX194" fmla="*/ 5937 w 1763485"/>
              <a:gd name="connsiteY194" fmla="*/ 263004 h 2133368"/>
              <a:gd name="connsiteX195" fmla="*/ 0 w 1763485"/>
              <a:gd name="connsiteY195" fmla="*/ 292693 h 2133368"/>
              <a:gd name="connsiteX196" fmla="*/ 5937 w 1763485"/>
              <a:gd name="connsiteY196" fmla="*/ 369882 h 2133368"/>
              <a:gd name="connsiteX197" fmla="*/ 11875 w 1763485"/>
              <a:gd name="connsiteY197" fmla="*/ 387695 h 2133368"/>
              <a:gd name="connsiteX198" fmla="*/ 23750 w 1763485"/>
              <a:gd name="connsiteY198" fmla="*/ 399571 h 2133368"/>
              <a:gd name="connsiteX199" fmla="*/ 29688 w 1763485"/>
              <a:gd name="connsiteY199" fmla="*/ 423321 h 2133368"/>
              <a:gd name="connsiteX200" fmla="*/ 47501 w 1763485"/>
              <a:gd name="connsiteY200" fmla="*/ 435197 h 2133368"/>
              <a:gd name="connsiteX201" fmla="*/ 59376 w 1763485"/>
              <a:gd name="connsiteY201" fmla="*/ 453009 h 2133368"/>
              <a:gd name="connsiteX202" fmla="*/ 65314 w 1763485"/>
              <a:gd name="connsiteY202" fmla="*/ 470822 h 2133368"/>
              <a:gd name="connsiteX203" fmla="*/ 89065 w 1763485"/>
              <a:gd name="connsiteY203" fmla="*/ 500511 h 2133368"/>
              <a:gd name="connsiteX204" fmla="*/ 106878 w 1763485"/>
              <a:gd name="connsiteY204" fmla="*/ 524261 h 2133368"/>
              <a:gd name="connsiteX205" fmla="*/ 118753 w 1763485"/>
              <a:gd name="connsiteY205" fmla="*/ 542074 h 2133368"/>
              <a:gd name="connsiteX206" fmla="*/ 148441 w 1763485"/>
              <a:gd name="connsiteY206" fmla="*/ 565825 h 2133368"/>
              <a:gd name="connsiteX207" fmla="*/ 166254 w 1763485"/>
              <a:gd name="connsiteY207" fmla="*/ 583638 h 2133368"/>
              <a:gd name="connsiteX208" fmla="*/ 178129 w 1763485"/>
              <a:gd name="connsiteY208" fmla="*/ 601451 h 2133368"/>
              <a:gd name="connsiteX209" fmla="*/ 201880 w 1763485"/>
              <a:gd name="connsiteY209" fmla="*/ 631139 h 2133368"/>
              <a:gd name="connsiteX210" fmla="*/ 213755 w 1763485"/>
              <a:gd name="connsiteY210" fmla="*/ 654890 h 2133368"/>
              <a:gd name="connsiteX211" fmla="*/ 225631 w 1763485"/>
              <a:gd name="connsiteY211" fmla="*/ 666765 h 2133368"/>
              <a:gd name="connsiteX212" fmla="*/ 273132 w 1763485"/>
              <a:gd name="connsiteY212" fmla="*/ 732080 h 2133368"/>
              <a:gd name="connsiteX213" fmla="*/ 290945 w 1763485"/>
              <a:gd name="connsiteY213" fmla="*/ 749893 h 2133368"/>
              <a:gd name="connsiteX214" fmla="*/ 314696 w 1763485"/>
              <a:gd name="connsiteY214" fmla="*/ 779581 h 2133368"/>
              <a:gd name="connsiteX215" fmla="*/ 332509 w 1763485"/>
              <a:gd name="connsiteY215" fmla="*/ 791456 h 2133368"/>
              <a:gd name="connsiteX216" fmla="*/ 356259 w 1763485"/>
              <a:gd name="connsiteY216" fmla="*/ 821145 h 2133368"/>
              <a:gd name="connsiteX217" fmla="*/ 391885 w 1763485"/>
              <a:gd name="connsiteY217" fmla="*/ 838958 h 2133368"/>
              <a:gd name="connsiteX218" fmla="*/ 421574 w 1763485"/>
              <a:gd name="connsiteY218" fmla="*/ 862708 h 2133368"/>
              <a:gd name="connsiteX219" fmla="*/ 439387 w 1763485"/>
              <a:gd name="connsiteY219" fmla="*/ 868646 h 2133368"/>
              <a:gd name="connsiteX220" fmla="*/ 433449 w 1763485"/>
              <a:gd name="connsiteY220" fmla="*/ 939898 h 2133368"/>
              <a:gd name="connsiteX221" fmla="*/ 415636 w 1763485"/>
              <a:gd name="connsiteY221" fmla="*/ 993337 h 2133368"/>
              <a:gd name="connsiteX222" fmla="*/ 403761 w 1763485"/>
              <a:gd name="connsiteY222" fmla="*/ 1028963 h 2133368"/>
              <a:gd name="connsiteX223" fmla="*/ 397823 w 1763485"/>
              <a:gd name="connsiteY223" fmla="*/ 1046776 h 2133368"/>
              <a:gd name="connsiteX224" fmla="*/ 391885 w 1763485"/>
              <a:gd name="connsiteY224" fmla="*/ 1082402 h 2133368"/>
              <a:gd name="connsiteX225" fmla="*/ 397823 w 1763485"/>
              <a:gd name="connsiteY225" fmla="*/ 1177404 h 2133368"/>
              <a:gd name="connsiteX226" fmla="*/ 421574 w 1763485"/>
              <a:gd name="connsiteY226" fmla="*/ 1201155 h 2133368"/>
              <a:gd name="connsiteX227" fmla="*/ 463137 w 1763485"/>
              <a:gd name="connsiteY227" fmla="*/ 1230843 h 2133368"/>
              <a:gd name="connsiteX228" fmla="*/ 504701 w 1763485"/>
              <a:gd name="connsiteY228" fmla="*/ 1248656 h 2133368"/>
              <a:gd name="connsiteX229" fmla="*/ 605641 w 1763485"/>
              <a:gd name="connsiteY229" fmla="*/ 1242719 h 2133368"/>
              <a:gd name="connsiteX230" fmla="*/ 617516 w 1763485"/>
              <a:gd name="connsiteY230" fmla="*/ 1230843 h 2133368"/>
              <a:gd name="connsiteX231" fmla="*/ 659080 w 1763485"/>
              <a:gd name="connsiteY231" fmla="*/ 1195217 h 2133368"/>
              <a:gd name="connsiteX232" fmla="*/ 665018 w 1763485"/>
              <a:gd name="connsiteY232" fmla="*/ 1159591 h 213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763485" h="2133368">
                <a:moveTo>
                  <a:pt x="665018" y="1159591"/>
                </a:moveTo>
                <a:cubicBezTo>
                  <a:pt x="671945" y="1161570"/>
                  <a:pt x="676614" y="1159033"/>
                  <a:pt x="700644" y="1207093"/>
                </a:cubicBezTo>
                <a:cubicBezTo>
                  <a:pt x="707027" y="1219859"/>
                  <a:pt x="716477" y="1230844"/>
                  <a:pt x="724394" y="1242719"/>
                </a:cubicBezTo>
                <a:lnTo>
                  <a:pt x="736270" y="1260532"/>
                </a:lnTo>
                <a:cubicBezTo>
                  <a:pt x="738249" y="1266470"/>
                  <a:pt x="739167" y="1272874"/>
                  <a:pt x="742207" y="1278345"/>
                </a:cubicBezTo>
                <a:cubicBezTo>
                  <a:pt x="749138" y="1290821"/>
                  <a:pt x="761444" y="1300431"/>
                  <a:pt x="765958" y="1313971"/>
                </a:cubicBezTo>
                <a:cubicBezTo>
                  <a:pt x="767937" y="1319909"/>
                  <a:pt x="770177" y="1325766"/>
                  <a:pt x="771896" y="1331784"/>
                </a:cubicBezTo>
                <a:cubicBezTo>
                  <a:pt x="774434" y="1340668"/>
                  <a:pt x="779023" y="1363852"/>
                  <a:pt x="783771" y="1373347"/>
                </a:cubicBezTo>
                <a:cubicBezTo>
                  <a:pt x="786962" y="1379730"/>
                  <a:pt x="792748" y="1384639"/>
                  <a:pt x="795646" y="1391160"/>
                </a:cubicBezTo>
                <a:cubicBezTo>
                  <a:pt x="806940" y="1416572"/>
                  <a:pt x="806548" y="1426348"/>
                  <a:pt x="813459" y="1450537"/>
                </a:cubicBezTo>
                <a:cubicBezTo>
                  <a:pt x="815178" y="1456555"/>
                  <a:pt x="817418" y="1462412"/>
                  <a:pt x="819397" y="1468350"/>
                </a:cubicBezTo>
                <a:cubicBezTo>
                  <a:pt x="821376" y="1494080"/>
                  <a:pt x="825335" y="1519733"/>
                  <a:pt x="825335" y="1545539"/>
                </a:cubicBezTo>
                <a:cubicBezTo>
                  <a:pt x="825335" y="1571355"/>
                  <a:pt x="820522" y="1612291"/>
                  <a:pt x="813459" y="1640542"/>
                </a:cubicBezTo>
                <a:cubicBezTo>
                  <a:pt x="811941" y="1646614"/>
                  <a:pt x="809241" y="1652337"/>
                  <a:pt x="807522" y="1658355"/>
                </a:cubicBezTo>
                <a:cubicBezTo>
                  <a:pt x="804294" y="1669655"/>
                  <a:pt x="795351" y="1712090"/>
                  <a:pt x="789709" y="1717732"/>
                </a:cubicBezTo>
                <a:lnTo>
                  <a:pt x="777833" y="1729607"/>
                </a:lnTo>
                <a:lnTo>
                  <a:pt x="760020" y="1783046"/>
                </a:lnTo>
                <a:lnTo>
                  <a:pt x="754083" y="1800859"/>
                </a:lnTo>
                <a:cubicBezTo>
                  <a:pt x="754627" y="1808482"/>
                  <a:pt x="741543" y="1880685"/>
                  <a:pt x="771896" y="1895861"/>
                </a:cubicBezTo>
                <a:cubicBezTo>
                  <a:pt x="771913" y="1895869"/>
                  <a:pt x="816419" y="1910702"/>
                  <a:pt x="825335" y="1913674"/>
                </a:cubicBezTo>
                <a:lnTo>
                  <a:pt x="843148" y="1919612"/>
                </a:lnTo>
                <a:cubicBezTo>
                  <a:pt x="851065" y="1917633"/>
                  <a:pt x="859599" y="1917323"/>
                  <a:pt x="866898" y="1913674"/>
                </a:cubicBezTo>
                <a:cubicBezTo>
                  <a:pt x="874264" y="1909991"/>
                  <a:pt x="887851" y="1889582"/>
                  <a:pt x="890649" y="1883986"/>
                </a:cubicBezTo>
                <a:cubicBezTo>
                  <a:pt x="893448" y="1878388"/>
                  <a:pt x="893788" y="1871771"/>
                  <a:pt x="896587" y="1866173"/>
                </a:cubicBezTo>
                <a:cubicBezTo>
                  <a:pt x="919608" y="1820131"/>
                  <a:pt x="899475" y="1875321"/>
                  <a:pt x="914400" y="1830547"/>
                </a:cubicBezTo>
                <a:cubicBezTo>
                  <a:pt x="916379" y="1800859"/>
                  <a:pt x="916129" y="1770937"/>
                  <a:pt x="920337" y="1741482"/>
                </a:cubicBezTo>
                <a:cubicBezTo>
                  <a:pt x="922107" y="1729090"/>
                  <a:pt x="928255" y="1717731"/>
                  <a:pt x="932213" y="1705856"/>
                </a:cubicBezTo>
                <a:cubicBezTo>
                  <a:pt x="934192" y="1699918"/>
                  <a:pt x="933724" y="1692468"/>
                  <a:pt x="938150" y="1688043"/>
                </a:cubicBezTo>
                <a:cubicBezTo>
                  <a:pt x="966834" y="1659362"/>
                  <a:pt x="930375" y="1694265"/>
                  <a:pt x="967839" y="1664293"/>
                </a:cubicBezTo>
                <a:cubicBezTo>
                  <a:pt x="1010142" y="1630450"/>
                  <a:pt x="942701" y="1677092"/>
                  <a:pt x="997527" y="1640542"/>
                </a:cubicBezTo>
                <a:cubicBezTo>
                  <a:pt x="999506" y="1634604"/>
                  <a:pt x="999555" y="1627616"/>
                  <a:pt x="1003465" y="1622729"/>
                </a:cubicBezTo>
                <a:cubicBezTo>
                  <a:pt x="1007923" y="1617157"/>
                  <a:pt x="1015706" y="1615312"/>
                  <a:pt x="1021278" y="1610854"/>
                </a:cubicBezTo>
                <a:cubicBezTo>
                  <a:pt x="1025649" y="1607357"/>
                  <a:pt x="1029195" y="1602937"/>
                  <a:pt x="1033153" y="1598978"/>
                </a:cubicBezTo>
                <a:cubicBezTo>
                  <a:pt x="1054812" y="1534003"/>
                  <a:pt x="1020267" y="1632426"/>
                  <a:pt x="1050966" y="1563352"/>
                </a:cubicBezTo>
                <a:cubicBezTo>
                  <a:pt x="1059225" y="1544769"/>
                  <a:pt x="1063845" y="1523712"/>
                  <a:pt x="1068779" y="1503976"/>
                </a:cubicBezTo>
                <a:cubicBezTo>
                  <a:pt x="1066800" y="1490121"/>
                  <a:pt x="1064691" y="1476285"/>
                  <a:pt x="1062841" y="1462412"/>
                </a:cubicBezTo>
                <a:cubicBezTo>
                  <a:pt x="1060732" y="1446595"/>
                  <a:pt x="1059160" y="1430708"/>
                  <a:pt x="1056903" y="1414911"/>
                </a:cubicBezTo>
                <a:cubicBezTo>
                  <a:pt x="1055200" y="1402993"/>
                  <a:pt x="1053886" y="1390965"/>
                  <a:pt x="1050966" y="1379285"/>
                </a:cubicBezTo>
                <a:cubicBezTo>
                  <a:pt x="1047930" y="1367141"/>
                  <a:pt x="1043049" y="1355534"/>
                  <a:pt x="1039091" y="1343659"/>
                </a:cubicBezTo>
                <a:cubicBezTo>
                  <a:pt x="1037112" y="1337721"/>
                  <a:pt x="1036625" y="1331054"/>
                  <a:pt x="1033153" y="1325846"/>
                </a:cubicBezTo>
                <a:cubicBezTo>
                  <a:pt x="1029195" y="1319908"/>
                  <a:pt x="1024469" y="1314416"/>
                  <a:pt x="1021278" y="1308033"/>
                </a:cubicBezTo>
                <a:cubicBezTo>
                  <a:pt x="996712" y="1258900"/>
                  <a:pt x="1040525" y="1328236"/>
                  <a:pt x="1003465" y="1266469"/>
                </a:cubicBezTo>
                <a:cubicBezTo>
                  <a:pt x="1002897" y="1265522"/>
                  <a:pt x="968397" y="1212507"/>
                  <a:pt x="961901" y="1207093"/>
                </a:cubicBezTo>
                <a:cubicBezTo>
                  <a:pt x="957093" y="1203086"/>
                  <a:pt x="950026" y="1203134"/>
                  <a:pt x="944088" y="1201155"/>
                </a:cubicBezTo>
                <a:cubicBezTo>
                  <a:pt x="934669" y="1172900"/>
                  <a:pt x="944753" y="1191001"/>
                  <a:pt x="920337" y="1171467"/>
                </a:cubicBezTo>
                <a:cubicBezTo>
                  <a:pt x="900271" y="1155414"/>
                  <a:pt x="915576" y="1163141"/>
                  <a:pt x="896587" y="1141778"/>
                </a:cubicBezTo>
                <a:cubicBezTo>
                  <a:pt x="885430" y="1129226"/>
                  <a:pt x="870277" y="1120126"/>
                  <a:pt x="860961" y="1106152"/>
                </a:cubicBezTo>
                <a:lnTo>
                  <a:pt x="837210" y="1070526"/>
                </a:lnTo>
                <a:cubicBezTo>
                  <a:pt x="833252" y="1064588"/>
                  <a:pt x="830381" y="1057759"/>
                  <a:pt x="825335" y="1052713"/>
                </a:cubicBezTo>
                <a:lnTo>
                  <a:pt x="813459" y="1040838"/>
                </a:lnTo>
                <a:cubicBezTo>
                  <a:pt x="798405" y="995676"/>
                  <a:pt x="789830" y="1009418"/>
                  <a:pt x="825335" y="999274"/>
                </a:cubicBezTo>
                <a:cubicBezTo>
                  <a:pt x="831353" y="997555"/>
                  <a:pt x="837210" y="995316"/>
                  <a:pt x="843148" y="993337"/>
                </a:cubicBezTo>
                <a:cubicBezTo>
                  <a:pt x="851065" y="995316"/>
                  <a:pt x="859257" y="996409"/>
                  <a:pt x="866898" y="999274"/>
                </a:cubicBezTo>
                <a:cubicBezTo>
                  <a:pt x="875186" y="1002382"/>
                  <a:pt x="882513" y="1007663"/>
                  <a:pt x="890649" y="1011150"/>
                </a:cubicBezTo>
                <a:cubicBezTo>
                  <a:pt x="896402" y="1013615"/>
                  <a:pt x="902524" y="1015108"/>
                  <a:pt x="908462" y="1017087"/>
                </a:cubicBezTo>
                <a:cubicBezTo>
                  <a:pt x="925283" y="1067548"/>
                  <a:pt x="901824" y="1006023"/>
                  <a:pt x="926275" y="1046776"/>
                </a:cubicBezTo>
                <a:cubicBezTo>
                  <a:pt x="929495" y="1052143"/>
                  <a:pt x="929414" y="1058991"/>
                  <a:pt x="932213" y="1064589"/>
                </a:cubicBezTo>
                <a:cubicBezTo>
                  <a:pt x="935404" y="1070972"/>
                  <a:pt x="940897" y="1076019"/>
                  <a:pt x="944088" y="1082402"/>
                </a:cubicBezTo>
                <a:cubicBezTo>
                  <a:pt x="957008" y="1108242"/>
                  <a:pt x="941312" y="1095140"/>
                  <a:pt x="961901" y="1123965"/>
                </a:cubicBezTo>
                <a:cubicBezTo>
                  <a:pt x="966782" y="1130798"/>
                  <a:pt x="973776" y="1135840"/>
                  <a:pt x="979714" y="1141778"/>
                </a:cubicBezTo>
                <a:cubicBezTo>
                  <a:pt x="1008178" y="1198708"/>
                  <a:pt x="972135" y="1128138"/>
                  <a:pt x="1009402" y="1195217"/>
                </a:cubicBezTo>
                <a:cubicBezTo>
                  <a:pt x="1013701" y="1202955"/>
                  <a:pt x="1016133" y="1211765"/>
                  <a:pt x="1021278" y="1218968"/>
                </a:cubicBezTo>
                <a:cubicBezTo>
                  <a:pt x="1026159" y="1225801"/>
                  <a:pt x="1033715" y="1230330"/>
                  <a:pt x="1039091" y="1236781"/>
                </a:cubicBezTo>
                <a:cubicBezTo>
                  <a:pt x="1043659" y="1242263"/>
                  <a:pt x="1047008" y="1248656"/>
                  <a:pt x="1050966" y="1254594"/>
                </a:cubicBezTo>
                <a:cubicBezTo>
                  <a:pt x="1052945" y="1260532"/>
                  <a:pt x="1053148" y="1267400"/>
                  <a:pt x="1056903" y="1272407"/>
                </a:cubicBezTo>
                <a:cubicBezTo>
                  <a:pt x="1065300" y="1283603"/>
                  <a:pt x="1086592" y="1302095"/>
                  <a:pt x="1086592" y="1302095"/>
                </a:cubicBezTo>
                <a:cubicBezTo>
                  <a:pt x="1097025" y="1333398"/>
                  <a:pt x="1085633" y="1308071"/>
                  <a:pt x="1110342" y="1337721"/>
                </a:cubicBezTo>
                <a:cubicBezTo>
                  <a:pt x="1114911" y="1343203"/>
                  <a:pt x="1117477" y="1350200"/>
                  <a:pt x="1122218" y="1355534"/>
                </a:cubicBezTo>
                <a:cubicBezTo>
                  <a:pt x="1133376" y="1368086"/>
                  <a:pt x="1148528" y="1377186"/>
                  <a:pt x="1157844" y="1391160"/>
                </a:cubicBezTo>
                <a:cubicBezTo>
                  <a:pt x="1173274" y="1414306"/>
                  <a:pt x="1178229" y="1424262"/>
                  <a:pt x="1205345" y="1444599"/>
                </a:cubicBezTo>
                <a:cubicBezTo>
                  <a:pt x="1221179" y="1456474"/>
                  <a:pt x="1238851" y="1466230"/>
                  <a:pt x="1252846" y="1480225"/>
                </a:cubicBezTo>
                <a:lnTo>
                  <a:pt x="1276597" y="1503976"/>
                </a:lnTo>
                <a:cubicBezTo>
                  <a:pt x="1295536" y="1560789"/>
                  <a:pt x="1269556" y="1477710"/>
                  <a:pt x="1288472" y="1622729"/>
                </a:cubicBezTo>
                <a:cubicBezTo>
                  <a:pt x="1290091" y="1635142"/>
                  <a:pt x="1296390" y="1646480"/>
                  <a:pt x="1300348" y="1658355"/>
                </a:cubicBezTo>
                <a:cubicBezTo>
                  <a:pt x="1300350" y="1658360"/>
                  <a:pt x="1312220" y="1693977"/>
                  <a:pt x="1312223" y="1693981"/>
                </a:cubicBezTo>
                <a:lnTo>
                  <a:pt x="1324098" y="1711794"/>
                </a:lnTo>
                <a:cubicBezTo>
                  <a:pt x="1322119" y="1719711"/>
                  <a:pt x="1315130" y="1727968"/>
                  <a:pt x="1318161" y="1735545"/>
                </a:cubicBezTo>
                <a:cubicBezTo>
                  <a:pt x="1320486" y="1741356"/>
                  <a:pt x="1329715" y="1741482"/>
                  <a:pt x="1335974" y="1741482"/>
                </a:cubicBezTo>
                <a:cubicBezTo>
                  <a:pt x="1348013" y="1741482"/>
                  <a:pt x="1359725" y="1737524"/>
                  <a:pt x="1371600" y="1735545"/>
                </a:cubicBezTo>
                <a:cubicBezTo>
                  <a:pt x="1431436" y="1715598"/>
                  <a:pt x="1338644" y="1746025"/>
                  <a:pt x="1413163" y="1723669"/>
                </a:cubicBezTo>
                <a:cubicBezTo>
                  <a:pt x="1425153" y="1720072"/>
                  <a:pt x="1436914" y="1715752"/>
                  <a:pt x="1448789" y="1711794"/>
                </a:cubicBezTo>
                <a:cubicBezTo>
                  <a:pt x="1454727" y="1709815"/>
                  <a:pt x="1461394" y="1709328"/>
                  <a:pt x="1466602" y="1705856"/>
                </a:cubicBezTo>
                <a:cubicBezTo>
                  <a:pt x="1489623" y="1690509"/>
                  <a:pt x="1477645" y="1696238"/>
                  <a:pt x="1502228" y="1688043"/>
                </a:cubicBezTo>
                <a:cubicBezTo>
                  <a:pt x="1504207" y="1695960"/>
                  <a:pt x="1508166" y="1703633"/>
                  <a:pt x="1508166" y="1711794"/>
                </a:cubicBezTo>
                <a:cubicBezTo>
                  <a:pt x="1508166" y="1830006"/>
                  <a:pt x="1515117" y="1803751"/>
                  <a:pt x="1496291" y="1860235"/>
                </a:cubicBezTo>
                <a:cubicBezTo>
                  <a:pt x="1494312" y="1880027"/>
                  <a:pt x="1492550" y="1899843"/>
                  <a:pt x="1490353" y="1919612"/>
                </a:cubicBezTo>
                <a:cubicBezTo>
                  <a:pt x="1488591" y="1935471"/>
                  <a:pt x="1484415" y="1951156"/>
                  <a:pt x="1484415" y="1967113"/>
                </a:cubicBezTo>
                <a:cubicBezTo>
                  <a:pt x="1484415" y="2008724"/>
                  <a:pt x="1486897" y="2050337"/>
                  <a:pt x="1490353" y="2091804"/>
                </a:cubicBezTo>
                <a:cubicBezTo>
                  <a:pt x="1491236" y="2102402"/>
                  <a:pt x="1497970" y="2116395"/>
                  <a:pt x="1508166" y="2121493"/>
                </a:cubicBezTo>
                <a:cubicBezTo>
                  <a:pt x="1519362" y="2127091"/>
                  <a:pt x="1543792" y="2133368"/>
                  <a:pt x="1543792" y="2133368"/>
                </a:cubicBezTo>
                <a:cubicBezTo>
                  <a:pt x="1559626" y="2131389"/>
                  <a:pt x="1576477" y="2133356"/>
                  <a:pt x="1591293" y="2127430"/>
                </a:cubicBezTo>
                <a:cubicBezTo>
                  <a:pt x="1597919" y="2124780"/>
                  <a:pt x="1598710" y="2115189"/>
                  <a:pt x="1603168" y="2109617"/>
                </a:cubicBezTo>
                <a:cubicBezTo>
                  <a:pt x="1606665" y="2105246"/>
                  <a:pt x="1611460" y="2102043"/>
                  <a:pt x="1615044" y="2097742"/>
                </a:cubicBezTo>
                <a:cubicBezTo>
                  <a:pt x="1621379" y="2090140"/>
                  <a:pt x="1626919" y="2081908"/>
                  <a:pt x="1632857" y="2073991"/>
                </a:cubicBezTo>
                <a:cubicBezTo>
                  <a:pt x="1634836" y="2064095"/>
                  <a:pt x="1638794" y="2054395"/>
                  <a:pt x="1638794" y="2044303"/>
                </a:cubicBezTo>
                <a:cubicBezTo>
                  <a:pt x="1638794" y="2004669"/>
                  <a:pt x="1636018" y="1965058"/>
                  <a:pt x="1632857" y="1925550"/>
                </a:cubicBezTo>
                <a:cubicBezTo>
                  <a:pt x="1632052" y="1915490"/>
                  <a:pt x="1628724" y="1905791"/>
                  <a:pt x="1626919" y="1895861"/>
                </a:cubicBezTo>
                <a:cubicBezTo>
                  <a:pt x="1624765" y="1884016"/>
                  <a:pt x="1622960" y="1872110"/>
                  <a:pt x="1620981" y="1860235"/>
                </a:cubicBezTo>
                <a:cubicBezTo>
                  <a:pt x="1622960" y="1846381"/>
                  <a:pt x="1624618" y="1832477"/>
                  <a:pt x="1626919" y="1818672"/>
                </a:cubicBezTo>
                <a:cubicBezTo>
                  <a:pt x="1628578" y="1808717"/>
                  <a:pt x="1633861" y="1799026"/>
                  <a:pt x="1632857" y="1788984"/>
                </a:cubicBezTo>
                <a:cubicBezTo>
                  <a:pt x="1629911" y="1759521"/>
                  <a:pt x="1619026" y="1760512"/>
                  <a:pt x="1603168" y="1741482"/>
                </a:cubicBezTo>
                <a:cubicBezTo>
                  <a:pt x="1578428" y="1711794"/>
                  <a:pt x="1606137" y="1733565"/>
                  <a:pt x="1573480" y="1711794"/>
                </a:cubicBezTo>
                <a:cubicBezTo>
                  <a:pt x="1565563" y="1699919"/>
                  <a:pt x="1547382" y="1690246"/>
                  <a:pt x="1549729" y="1676168"/>
                </a:cubicBezTo>
                <a:cubicBezTo>
                  <a:pt x="1551708" y="1664293"/>
                  <a:pt x="1550777" y="1651543"/>
                  <a:pt x="1555667" y="1640542"/>
                </a:cubicBezTo>
                <a:cubicBezTo>
                  <a:pt x="1565315" y="1618835"/>
                  <a:pt x="1574899" y="1624988"/>
                  <a:pt x="1591293" y="1616791"/>
                </a:cubicBezTo>
                <a:cubicBezTo>
                  <a:pt x="1607827" y="1608524"/>
                  <a:pt x="1613786" y="1600236"/>
                  <a:pt x="1626919" y="1587103"/>
                </a:cubicBezTo>
                <a:cubicBezTo>
                  <a:pt x="1628898" y="1581165"/>
                  <a:pt x="1628947" y="1574177"/>
                  <a:pt x="1632857" y="1569290"/>
                </a:cubicBezTo>
                <a:cubicBezTo>
                  <a:pt x="1637315" y="1563718"/>
                  <a:pt x="1645098" y="1561873"/>
                  <a:pt x="1650670" y="1557415"/>
                </a:cubicBezTo>
                <a:cubicBezTo>
                  <a:pt x="1655041" y="1553918"/>
                  <a:pt x="1658587" y="1549498"/>
                  <a:pt x="1662545" y="1545539"/>
                </a:cubicBezTo>
                <a:cubicBezTo>
                  <a:pt x="1684204" y="1480564"/>
                  <a:pt x="1649659" y="1578987"/>
                  <a:pt x="1680358" y="1509913"/>
                </a:cubicBezTo>
                <a:cubicBezTo>
                  <a:pt x="1688617" y="1491330"/>
                  <a:pt x="1693237" y="1470273"/>
                  <a:pt x="1698171" y="1450537"/>
                </a:cubicBezTo>
                <a:cubicBezTo>
                  <a:pt x="1696192" y="1420849"/>
                  <a:pt x="1695348" y="1391063"/>
                  <a:pt x="1692233" y="1361472"/>
                </a:cubicBezTo>
                <a:cubicBezTo>
                  <a:pt x="1689735" y="1337738"/>
                  <a:pt x="1666841" y="1291233"/>
                  <a:pt x="1662545" y="1278345"/>
                </a:cubicBezTo>
                <a:lnTo>
                  <a:pt x="1650670" y="1242719"/>
                </a:lnTo>
                <a:cubicBezTo>
                  <a:pt x="1635747" y="1197950"/>
                  <a:pt x="1655875" y="1253129"/>
                  <a:pt x="1632857" y="1207093"/>
                </a:cubicBezTo>
                <a:cubicBezTo>
                  <a:pt x="1630058" y="1201495"/>
                  <a:pt x="1630557" y="1194373"/>
                  <a:pt x="1626919" y="1189280"/>
                </a:cubicBezTo>
                <a:cubicBezTo>
                  <a:pt x="1620411" y="1180169"/>
                  <a:pt x="1603168" y="1165529"/>
                  <a:pt x="1603168" y="1165529"/>
                </a:cubicBezTo>
                <a:cubicBezTo>
                  <a:pt x="1607127" y="1157612"/>
                  <a:pt x="1607963" y="1147089"/>
                  <a:pt x="1615044" y="1141778"/>
                </a:cubicBezTo>
                <a:cubicBezTo>
                  <a:pt x="1625058" y="1134267"/>
                  <a:pt x="1640255" y="1136846"/>
                  <a:pt x="1650670" y="1129903"/>
                </a:cubicBezTo>
                <a:cubicBezTo>
                  <a:pt x="1656608" y="1125945"/>
                  <a:pt x="1661924" y="1120839"/>
                  <a:pt x="1668483" y="1118028"/>
                </a:cubicBezTo>
                <a:cubicBezTo>
                  <a:pt x="1695120" y="1106612"/>
                  <a:pt x="1686934" y="1117708"/>
                  <a:pt x="1710046" y="1106152"/>
                </a:cubicBezTo>
                <a:cubicBezTo>
                  <a:pt x="1725026" y="1098662"/>
                  <a:pt x="1728689" y="1093447"/>
                  <a:pt x="1739735" y="1082402"/>
                </a:cubicBezTo>
                <a:cubicBezTo>
                  <a:pt x="1737756" y="1076464"/>
                  <a:pt x="1736837" y="1070060"/>
                  <a:pt x="1733797" y="1064589"/>
                </a:cubicBezTo>
                <a:cubicBezTo>
                  <a:pt x="1720147" y="1040020"/>
                  <a:pt x="1707799" y="1027005"/>
                  <a:pt x="1692233" y="1005212"/>
                </a:cubicBezTo>
                <a:cubicBezTo>
                  <a:pt x="1688085" y="999405"/>
                  <a:pt x="1683256" y="993920"/>
                  <a:pt x="1680358" y="987399"/>
                </a:cubicBezTo>
                <a:cubicBezTo>
                  <a:pt x="1675274" y="975960"/>
                  <a:pt x="1668483" y="951773"/>
                  <a:pt x="1668483" y="951773"/>
                </a:cubicBezTo>
                <a:cubicBezTo>
                  <a:pt x="1668869" y="948299"/>
                  <a:pt x="1673011" y="889279"/>
                  <a:pt x="1680358" y="874584"/>
                </a:cubicBezTo>
                <a:cubicBezTo>
                  <a:pt x="1682862" y="869577"/>
                  <a:pt x="1688275" y="866667"/>
                  <a:pt x="1692233" y="862708"/>
                </a:cubicBezTo>
                <a:cubicBezTo>
                  <a:pt x="1703180" y="818922"/>
                  <a:pt x="1691417" y="858676"/>
                  <a:pt x="1710046" y="815207"/>
                </a:cubicBezTo>
                <a:cubicBezTo>
                  <a:pt x="1712511" y="809454"/>
                  <a:pt x="1714264" y="803412"/>
                  <a:pt x="1715984" y="797394"/>
                </a:cubicBezTo>
                <a:cubicBezTo>
                  <a:pt x="1718226" y="789547"/>
                  <a:pt x="1718707" y="781144"/>
                  <a:pt x="1721922" y="773643"/>
                </a:cubicBezTo>
                <a:cubicBezTo>
                  <a:pt x="1724733" y="767084"/>
                  <a:pt x="1730606" y="762213"/>
                  <a:pt x="1733797" y="755830"/>
                </a:cubicBezTo>
                <a:cubicBezTo>
                  <a:pt x="1736596" y="750232"/>
                  <a:pt x="1737269" y="743770"/>
                  <a:pt x="1739735" y="738017"/>
                </a:cubicBezTo>
                <a:cubicBezTo>
                  <a:pt x="1743222" y="729882"/>
                  <a:pt x="1748502" y="722555"/>
                  <a:pt x="1751610" y="714267"/>
                </a:cubicBezTo>
                <a:cubicBezTo>
                  <a:pt x="1754475" y="706626"/>
                  <a:pt x="1755306" y="698363"/>
                  <a:pt x="1757548" y="690516"/>
                </a:cubicBezTo>
                <a:cubicBezTo>
                  <a:pt x="1759267" y="684498"/>
                  <a:pt x="1761506" y="678641"/>
                  <a:pt x="1763485" y="672703"/>
                </a:cubicBezTo>
                <a:cubicBezTo>
                  <a:pt x="1761506" y="662807"/>
                  <a:pt x="1761523" y="652291"/>
                  <a:pt x="1757548" y="643015"/>
                </a:cubicBezTo>
                <a:cubicBezTo>
                  <a:pt x="1755343" y="637869"/>
                  <a:pt x="1749256" y="635440"/>
                  <a:pt x="1745672" y="631139"/>
                </a:cubicBezTo>
                <a:cubicBezTo>
                  <a:pt x="1688308" y="562303"/>
                  <a:pt x="1761527" y="641274"/>
                  <a:pt x="1710046" y="595513"/>
                </a:cubicBezTo>
                <a:cubicBezTo>
                  <a:pt x="1697494" y="584355"/>
                  <a:pt x="1683736" y="573861"/>
                  <a:pt x="1674420" y="559887"/>
                </a:cubicBezTo>
                <a:cubicBezTo>
                  <a:pt x="1670462" y="553949"/>
                  <a:pt x="1667916" y="546773"/>
                  <a:pt x="1662545" y="542074"/>
                </a:cubicBezTo>
                <a:cubicBezTo>
                  <a:pt x="1651804" y="532676"/>
                  <a:pt x="1637011" y="528416"/>
                  <a:pt x="1626919" y="518324"/>
                </a:cubicBezTo>
                <a:cubicBezTo>
                  <a:pt x="1622961" y="514365"/>
                  <a:pt x="1619844" y="509328"/>
                  <a:pt x="1615044" y="506448"/>
                </a:cubicBezTo>
                <a:cubicBezTo>
                  <a:pt x="1609677" y="503228"/>
                  <a:pt x="1603169" y="502490"/>
                  <a:pt x="1597231" y="500511"/>
                </a:cubicBezTo>
                <a:cubicBezTo>
                  <a:pt x="1566900" y="470180"/>
                  <a:pt x="1586929" y="486453"/>
                  <a:pt x="1531916" y="458947"/>
                </a:cubicBezTo>
                <a:lnTo>
                  <a:pt x="1484415" y="435197"/>
                </a:lnTo>
                <a:cubicBezTo>
                  <a:pt x="1478477" y="433218"/>
                  <a:pt x="1472355" y="431725"/>
                  <a:pt x="1466602" y="429259"/>
                </a:cubicBezTo>
                <a:cubicBezTo>
                  <a:pt x="1458467" y="425772"/>
                  <a:pt x="1451249" y="420183"/>
                  <a:pt x="1442852" y="417384"/>
                </a:cubicBezTo>
                <a:cubicBezTo>
                  <a:pt x="1433278" y="414193"/>
                  <a:pt x="1423138" y="412981"/>
                  <a:pt x="1413163" y="411446"/>
                </a:cubicBezTo>
                <a:cubicBezTo>
                  <a:pt x="1340970" y="400339"/>
                  <a:pt x="1389280" y="410579"/>
                  <a:pt x="1312223" y="399571"/>
                </a:cubicBezTo>
                <a:cubicBezTo>
                  <a:pt x="1282855" y="395376"/>
                  <a:pt x="1276488" y="391618"/>
                  <a:pt x="1246909" y="381758"/>
                </a:cubicBezTo>
                <a:cubicBezTo>
                  <a:pt x="1240971" y="379779"/>
                  <a:pt x="1235349" y="376092"/>
                  <a:pt x="1229096" y="375820"/>
                </a:cubicBezTo>
                <a:lnTo>
                  <a:pt x="1092529" y="369882"/>
                </a:lnTo>
                <a:cubicBezTo>
                  <a:pt x="1064169" y="362793"/>
                  <a:pt x="1064963" y="363637"/>
                  <a:pt x="1033153" y="352069"/>
                </a:cubicBezTo>
                <a:cubicBezTo>
                  <a:pt x="1023136" y="348427"/>
                  <a:pt x="1013482" y="343836"/>
                  <a:pt x="1003465" y="340194"/>
                </a:cubicBezTo>
                <a:cubicBezTo>
                  <a:pt x="937497" y="316206"/>
                  <a:pt x="994717" y="337570"/>
                  <a:pt x="944088" y="322381"/>
                </a:cubicBezTo>
                <a:cubicBezTo>
                  <a:pt x="932098" y="318784"/>
                  <a:pt x="920606" y="313542"/>
                  <a:pt x="908462" y="310506"/>
                </a:cubicBezTo>
                <a:cubicBezTo>
                  <a:pt x="900545" y="308527"/>
                  <a:pt x="892528" y="306913"/>
                  <a:pt x="884711" y="304568"/>
                </a:cubicBezTo>
                <a:cubicBezTo>
                  <a:pt x="872721" y="300971"/>
                  <a:pt x="860960" y="296651"/>
                  <a:pt x="849085" y="292693"/>
                </a:cubicBezTo>
                <a:cubicBezTo>
                  <a:pt x="843147" y="290714"/>
                  <a:pt x="837344" y="288273"/>
                  <a:pt x="831272" y="286755"/>
                </a:cubicBezTo>
                <a:cubicBezTo>
                  <a:pt x="797731" y="278369"/>
                  <a:pt x="815524" y="282417"/>
                  <a:pt x="777833" y="274880"/>
                </a:cubicBezTo>
                <a:cubicBezTo>
                  <a:pt x="769916" y="266963"/>
                  <a:pt x="762584" y="258415"/>
                  <a:pt x="754083" y="251129"/>
                </a:cubicBezTo>
                <a:cubicBezTo>
                  <a:pt x="737722" y="237105"/>
                  <a:pt x="736523" y="243550"/>
                  <a:pt x="724394" y="227378"/>
                </a:cubicBezTo>
                <a:cubicBezTo>
                  <a:pt x="715831" y="215960"/>
                  <a:pt x="710736" y="201844"/>
                  <a:pt x="700644" y="191752"/>
                </a:cubicBezTo>
                <a:cubicBezTo>
                  <a:pt x="671960" y="163071"/>
                  <a:pt x="708419" y="197974"/>
                  <a:pt x="670955" y="168002"/>
                </a:cubicBezTo>
                <a:cubicBezTo>
                  <a:pt x="666584" y="164505"/>
                  <a:pt x="663559" y="159485"/>
                  <a:pt x="659080" y="156126"/>
                </a:cubicBezTo>
                <a:cubicBezTo>
                  <a:pt x="647662" y="147563"/>
                  <a:pt x="635329" y="140293"/>
                  <a:pt x="623454" y="132376"/>
                </a:cubicBezTo>
                <a:cubicBezTo>
                  <a:pt x="617516" y="128417"/>
                  <a:pt x="610687" y="125546"/>
                  <a:pt x="605641" y="120500"/>
                </a:cubicBezTo>
                <a:cubicBezTo>
                  <a:pt x="599703" y="114562"/>
                  <a:pt x="594815" y="107345"/>
                  <a:pt x="587828" y="102687"/>
                </a:cubicBezTo>
                <a:cubicBezTo>
                  <a:pt x="582620" y="99215"/>
                  <a:pt x="575953" y="98729"/>
                  <a:pt x="570015" y="96750"/>
                </a:cubicBezTo>
                <a:cubicBezTo>
                  <a:pt x="533037" y="59768"/>
                  <a:pt x="586569" y="109764"/>
                  <a:pt x="540327" y="78937"/>
                </a:cubicBezTo>
                <a:cubicBezTo>
                  <a:pt x="533340" y="74279"/>
                  <a:pt x="529501" y="65782"/>
                  <a:pt x="522514" y="61124"/>
                </a:cubicBezTo>
                <a:cubicBezTo>
                  <a:pt x="517306" y="57652"/>
                  <a:pt x="510454" y="57651"/>
                  <a:pt x="504701" y="55186"/>
                </a:cubicBezTo>
                <a:cubicBezTo>
                  <a:pt x="496565" y="51699"/>
                  <a:pt x="488635" y="47703"/>
                  <a:pt x="480950" y="43311"/>
                </a:cubicBezTo>
                <a:cubicBezTo>
                  <a:pt x="474754" y="39770"/>
                  <a:pt x="469333" y="34976"/>
                  <a:pt x="463137" y="31435"/>
                </a:cubicBezTo>
                <a:cubicBezTo>
                  <a:pt x="442595" y="19697"/>
                  <a:pt x="441556" y="20283"/>
                  <a:pt x="421574" y="13622"/>
                </a:cubicBezTo>
                <a:cubicBezTo>
                  <a:pt x="417615" y="9664"/>
                  <a:pt x="415287" y="2076"/>
                  <a:pt x="409698" y="1747"/>
                </a:cubicBezTo>
                <a:cubicBezTo>
                  <a:pt x="379995" y="0"/>
                  <a:pt x="350058" y="3271"/>
                  <a:pt x="320633" y="7685"/>
                </a:cubicBezTo>
                <a:cubicBezTo>
                  <a:pt x="310093" y="9266"/>
                  <a:pt x="300925" y="15818"/>
                  <a:pt x="290945" y="19560"/>
                </a:cubicBezTo>
                <a:cubicBezTo>
                  <a:pt x="285085" y="21758"/>
                  <a:pt x="279150" y="23779"/>
                  <a:pt x="273132" y="25498"/>
                </a:cubicBezTo>
                <a:cubicBezTo>
                  <a:pt x="265285" y="27740"/>
                  <a:pt x="257197" y="29090"/>
                  <a:pt x="249381" y="31435"/>
                </a:cubicBezTo>
                <a:cubicBezTo>
                  <a:pt x="237391" y="35032"/>
                  <a:pt x="213755" y="43311"/>
                  <a:pt x="213755" y="43311"/>
                </a:cubicBezTo>
                <a:cubicBezTo>
                  <a:pt x="211776" y="49249"/>
                  <a:pt x="211038" y="55757"/>
                  <a:pt x="207818" y="61124"/>
                </a:cubicBezTo>
                <a:cubicBezTo>
                  <a:pt x="204938" y="65924"/>
                  <a:pt x="199439" y="68628"/>
                  <a:pt x="195942" y="72999"/>
                </a:cubicBezTo>
                <a:cubicBezTo>
                  <a:pt x="182788" y="89440"/>
                  <a:pt x="184400" y="89813"/>
                  <a:pt x="178129" y="108625"/>
                </a:cubicBezTo>
                <a:cubicBezTo>
                  <a:pt x="176150" y="120500"/>
                  <a:pt x="174804" y="132499"/>
                  <a:pt x="172192" y="144251"/>
                </a:cubicBezTo>
                <a:cubicBezTo>
                  <a:pt x="170834" y="150361"/>
                  <a:pt x="171347" y="158426"/>
                  <a:pt x="166254" y="162064"/>
                </a:cubicBezTo>
                <a:cubicBezTo>
                  <a:pt x="156068" y="169340"/>
                  <a:pt x="130628" y="173939"/>
                  <a:pt x="130628" y="173939"/>
                </a:cubicBezTo>
                <a:cubicBezTo>
                  <a:pt x="124690" y="179877"/>
                  <a:pt x="119802" y="187094"/>
                  <a:pt x="112815" y="191752"/>
                </a:cubicBezTo>
                <a:cubicBezTo>
                  <a:pt x="107607" y="195224"/>
                  <a:pt x="100755" y="195224"/>
                  <a:pt x="95002" y="197690"/>
                </a:cubicBezTo>
                <a:cubicBezTo>
                  <a:pt x="86867" y="201177"/>
                  <a:pt x="78617" y="204655"/>
                  <a:pt x="71252" y="209565"/>
                </a:cubicBezTo>
                <a:cubicBezTo>
                  <a:pt x="38651" y="231299"/>
                  <a:pt x="82909" y="213598"/>
                  <a:pt x="41563" y="227378"/>
                </a:cubicBezTo>
                <a:cubicBezTo>
                  <a:pt x="37605" y="231337"/>
                  <a:pt x="34488" y="236374"/>
                  <a:pt x="29688" y="239254"/>
                </a:cubicBezTo>
                <a:cubicBezTo>
                  <a:pt x="24321" y="242474"/>
                  <a:pt x="16301" y="240765"/>
                  <a:pt x="11875" y="245191"/>
                </a:cubicBezTo>
                <a:cubicBezTo>
                  <a:pt x="7449" y="249617"/>
                  <a:pt x="7455" y="256932"/>
                  <a:pt x="5937" y="263004"/>
                </a:cubicBezTo>
                <a:cubicBezTo>
                  <a:pt x="3489" y="272795"/>
                  <a:pt x="1979" y="282797"/>
                  <a:pt x="0" y="292693"/>
                </a:cubicBezTo>
                <a:cubicBezTo>
                  <a:pt x="1979" y="318423"/>
                  <a:pt x="2736" y="344276"/>
                  <a:pt x="5937" y="369882"/>
                </a:cubicBezTo>
                <a:cubicBezTo>
                  <a:pt x="6713" y="376093"/>
                  <a:pt x="8655" y="382328"/>
                  <a:pt x="11875" y="387695"/>
                </a:cubicBezTo>
                <a:cubicBezTo>
                  <a:pt x="14755" y="392495"/>
                  <a:pt x="19792" y="395612"/>
                  <a:pt x="23750" y="399571"/>
                </a:cubicBezTo>
                <a:cubicBezTo>
                  <a:pt x="25729" y="407488"/>
                  <a:pt x="25161" y="416531"/>
                  <a:pt x="29688" y="423321"/>
                </a:cubicBezTo>
                <a:cubicBezTo>
                  <a:pt x="33647" y="429259"/>
                  <a:pt x="42455" y="430151"/>
                  <a:pt x="47501" y="435197"/>
                </a:cubicBezTo>
                <a:cubicBezTo>
                  <a:pt x="52547" y="440243"/>
                  <a:pt x="56185" y="446627"/>
                  <a:pt x="59376" y="453009"/>
                </a:cubicBezTo>
                <a:cubicBezTo>
                  <a:pt x="62175" y="458607"/>
                  <a:pt x="62515" y="465224"/>
                  <a:pt x="65314" y="470822"/>
                </a:cubicBezTo>
                <a:cubicBezTo>
                  <a:pt x="76324" y="492843"/>
                  <a:pt x="75258" y="483942"/>
                  <a:pt x="89065" y="500511"/>
                </a:cubicBezTo>
                <a:cubicBezTo>
                  <a:pt x="95400" y="508113"/>
                  <a:pt x="101126" y="516208"/>
                  <a:pt x="106878" y="524261"/>
                </a:cubicBezTo>
                <a:cubicBezTo>
                  <a:pt x="111026" y="530068"/>
                  <a:pt x="114295" y="536502"/>
                  <a:pt x="118753" y="542074"/>
                </a:cubicBezTo>
                <a:cubicBezTo>
                  <a:pt x="132574" y="559352"/>
                  <a:pt x="129921" y="550392"/>
                  <a:pt x="148441" y="565825"/>
                </a:cubicBezTo>
                <a:cubicBezTo>
                  <a:pt x="154892" y="571201"/>
                  <a:pt x="160878" y="577187"/>
                  <a:pt x="166254" y="583638"/>
                </a:cubicBezTo>
                <a:cubicBezTo>
                  <a:pt x="170822" y="589120"/>
                  <a:pt x="173671" y="595879"/>
                  <a:pt x="178129" y="601451"/>
                </a:cubicBezTo>
                <a:cubicBezTo>
                  <a:pt x="197637" y="625836"/>
                  <a:pt x="183603" y="599154"/>
                  <a:pt x="201880" y="631139"/>
                </a:cubicBezTo>
                <a:cubicBezTo>
                  <a:pt x="206271" y="638824"/>
                  <a:pt x="208845" y="647525"/>
                  <a:pt x="213755" y="654890"/>
                </a:cubicBezTo>
                <a:cubicBezTo>
                  <a:pt x="216860" y="659548"/>
                  <a:pt x="222134" y="662394"/>
                  <a:pt x="225631" y="666765"/>
                </a:cubicBezTo>
                <a:cubicBezTo>
                  <a:pt x="252160" y="699925"/>
                  <a:pt x="223032" y="681980"/>
                  <a:pt x="273132" y="732080"/>
                </a:cubicBezTo>
                <a:cubicBezTo>
                  <a:pt x="279070" y="738018"/>
                  <a:pt x="285569" y="743442"/>
                  <a:pt x="290945" y="749893"/>
                </a:cubicBezTo>
                <a:cubicBezTo>
                  <a:pt x="306378" y="768413"/>
                  <a:pt x="297418" y="765760"/>
                  <a:pt x="314696" y="779581"/>
                </a:cubicBezTo>
                <a:cubicBezTo>
                  <a:pt x="320268" y="784039"/>
                  <a:pt x="326937" y="786998"/>
                  <a:pt x="332509" y="791456"/>
                </a:cubicBezTo>
                <a:cubicBezTo>
                  <a:pt x="361887" y="814959"/>
                  <a:pt x="325400" y="790286"/>
                  <a:pt x="356259" y="821145"/>
                </a:cubicBezTo>
                <a:cubicBezTo>
                  <a:pt x="367768" y="832654"/>
                  <a:pt x="377398" y="834129"/>
                  <a:pt x="391885" y="838958"/>
                </a:cubicBezTo>
                <a:cubicBezTo>
                  <a:pt x="402931" y="850003"/>
                  <a:pt x="406594" y="855218"/>
                  <a:pt x="421574" y="862708"/>
                </a:cubicBezTo>
                <a:cubicBezTo>
                  <a:pt x="427172" y="865507"/>
                  <a:pt x="433449" y="866667"/>
                  <a:pt x="439387" y="868646"/>
                </a:cubicBezTo>
                <a:cubicBezTo>
                  <a:pt x="437408" y="892397"/>
                  <a:pt x="437367" y="916389"/>
                  <a:pt x="433449" y="939898"/>
                </a:cubicBezTo>
                <a:cubicBezTo>
                  <a:pt x="433448" y="939905"/>
                  <a:pt x="418606" y="984427"/>
                  <a:pt x="415636" y="993337"/>
                </a:cubicBezTo>
                <a:lnTo>
                  <a:pt x="403761" y="1028963"/>
                </a:lnTo>
                <a:cubicBezTo>
                  <a:pt x="401782" y="1034901"/>
                  <a:pt x="398852" y="1040602"/>
                  <a:pt x="397823" y="1046776"/>
                </a:cubicBezTo>
                <a:lnTo>
                  <a:pt x="391885" y="1082402"/>
                </a:lnTo>
                <a:cubicBezTo>
                  <a:pt x="393864" y="1114069"/>
                  <a:pt x="390127" y="1146622"/>
                  <a:pt x="397823" y="1177404"/>
                </a:cubicBezTo>
                <a:cubicBezTo>
                  <a:pt x="400539" y="1188266"/>
                  <a:pt x="412617" y="1194437"/>
                  <a:pt x="421574" y="1201155"/>
                </a:cubicBezTo>
                <a:cubicBezTo>
                  <a:pt x="431775" y="1208806"/>
                  <a:pt x="450977" y="1223894"/>
                  <a:pt x="463137" y="1230843"/>
                </a:cubicBezTo>
                <a:cubicBezTo>
                  <a:pt x="483685" y="1242585"/>
                  <a:pt x="484714" y="1241994"/>
                  <a:pt x="504701" y="1248656"/>
                </a:cubicBezTo>
                <a:cubicBezTo>
                  <a:pt x="538348" y="1246677"/>
                  <a:pt x="572349" y="1247976"/>
                  <a:pt x="605641" y="1242719"/>
                </a:cubicBezTo>
                <a:cubicBezTo>
                  <a:pt x="611171" y="1241846"/>
                  <a:pt x="613145" y="1234340"/>
                  <a:pt x="617516" y="1230843"/>
                </a:cubicBezTo>
                <a:cubicBezTo>
                  <a:pt x="636703" y="1215493"/>
                  <a:pt x="642744" y="1219722"/>
                  <a:pt x="659080" y="1195217"/>
                </a:cubicBezTo>
                <a:cubicBezTo>
                  <a:pt x="672053" y="1175757"/>
                  <a:pt x="658091" y="1157612"/>
                  <a:pt x="665018" y="1159591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835730" y="2616232"/>
            <a:ext cx="1917865" cy="1334292"/>
          </a:xfrm>
          <a:custGeom>
            <a:avLst/>
            <a:gdLst>
              <a:gd name="connsiteX0" fmla="*/ 1555667 w 1917865"/>
              <a:gd name="connsiteY0" fmla="*/ 1332313 h 1334292"/>
              <a:gd name="connsiteX1" fmla="*/ 1531917 w 1917865"/>
              <a:gd name="connsiteY1" fmla="*/ 1284812 h 1334292"/>
              <a:gd name="connsiteX2" fmla="*/ 1508166 w 1917865"/>
              <a:gd name="connsiteY2" fmla="*/ 1237311 h 1334292"/>
              <a:gd name="connsiteX3" fmla="*/ 1472540 w 1917865"/>
              <a:gd name="connsiteY3" fmla="*/ 1207623 h 1334292"/>
              <a:gd name="connsiteX4" fmla="*/ 1460665 w 1917865"/>
              <a:gd name="connsiteY4" fmla="*/ 1195747 h 1334292"/>
              <a:gd name="connsiteX5" fmla="*/ 1425039 w 1917865"/>
              <a:gd name="connsiteY5" fmla="*/ 1183872 h 1334292"/>
              <a:gd name="connsiteX6" fmla="*/ 1401288 w 1917865"/>
              <a:gd name="connsiteY6" fmla="*/ 1177934 h 1334292"/>
              <a:gd name="connsiteX7" fmla="*/ 1383475 w 1917865"/>
              <a:gd name="connsiteY7" fmla="*/ 1171997 h 1334292"/>
              <a:gd name="connsiteX8" fmla="*/ 1175657 w 1917865"/>
              <a:gd name="connsiteY8" fmla="*/ 1166059 h 1334292"/>
              <a:gd name="connsiteX9" fmla="*/ 1151906 w 1917865"/>
              <a:gd name="connsiteY9" fmla="*/ 1160121 h 1334292"/>
              <a:gd name="connsiteX10" fmla="*/ 1122218 w 1917865"/>
              <a:gd name="connsiteY10" fmla="*/ 1154184 h 1334292"/>
              <a:gd name="connsiteX11" fmla="*/ 1104405 w 1917865"/>
              <a:gd name="connsiteY11" fmla="*/ 1148246 h 1334292"/>
              <a:gd name="connsiteX12" fmla="*/ 1056904 w 1917865"/>
              <a:gd name="connsiteY12" fmla="*/ 1136371 h 1334292"/>
              <a:gd name="connsiteX13" fmla="*/ 1033153 w 1917865"/>
              <a:gd name="connsiteY13" fmla="*/ 1124495 h 1334292"/>
              <a:gd name="connsiteX14" fmla="*/ 985652 w 1917865"/>
              <a:gd name="connsiteY14" fmla="*/ 1112620 h 1334292"/>
              <a:gd name="connsiteX15" fmla="*/ 955964 w 1917865"/>
              <a:gd name="connsiteY15" fmla="*/ 1094807 h 1334292"/>
              <a:gd name="connsiteX16" fmla="*/ 920338 w 1917865"/>
              <a:gd name="connsiteY16" fmla="*/ 1071056 h 1334292"/>
              <a:gd name="connsiteX17" fmla="*/ 896587 w 1917865"/>
              <a:gd name="connsiteY17" fmla="*/ 1059181 h 1334292"/>
              <a:gd name="connsiteX18" fmla="*/ 878774 w 1917865"/>
              <a:gd name="connsiteY18" fmla="*/ 1053243 h 1334292"/>
              <a:gd name="connsiteX19" fmla="*/ 825335 w 1917865"/>
              <a:gd name="connsiteY19" fmla="*/ 1029493 h 1334292"/>
              <a:gd name="connsiteX20" fmla="*/ 783771 w 1917865"/>
              <a:gd name="connsiteY20" fmla="*/ 1017617 h 1334292"/>
              <a:gd name="connsiteX21" fmla="*/ 665018 w 1917865"/>
              <a:gd name="connsiteY21" fmla="*/ 1011680 h 1334292"/>
              <a:gd name="connsiteX22" fmla="*/ 641267 w 1917865"/>
              <a:gd name="connsiteY22" fmla="*/ 981991 h 1334292"/>
              <a:gd name="connsiteX23" fmla="*/ 611579 w 1917865"/>
              <a:gd name="connsiteY23" fmla="*/ 934490 h 1334292"/>
              <a:gd name="connsiteX24" fmla="*/ 593766 w 1917865"/>
              <a:gd name="connsiteY24" fmla="*/ 916677 h 1334292"/>
              <a:gd name="connsiteX25" fmla="*/ 570015 w 1917865"/>
              <a:gd name="connsiteY25" fmla="*/ 886989 h 1334292"/>
              <a:gd name="connsiteX26" fmla="*/ 540327 w 1917865"/>
              <a:gd name="connsiteY26" fmla="*/ 863238 h 1334292"/>
              <a:gd name="connsiteX27" fmla="*/ 528452 w 1917865"/>
              <a:gd name="connsiteY27" fmla="*/ 845425 h 1334292"/>
              <a:gd name="connsiteX28" fmla="*/ 421574 w 1917865"/>
              <a:gd name="connsiteY28" fmla="*/ 827612 h 1334292"/>
              <a:gd name="connsiteX29" fmla="*/ 385948 w 1917865"/>
              <a:gd name="connsiteY29" fmla="*/ 821674 h 1334292"/>
              <a:gd name="connsiteX30" fmla="*/ 338447 w 1917865"/>
              <a:gd name="connsiteY30" fmla="*/ 809799 h 1334292"/>
              <a:gd name="connsiteX31" fmla="*/ 296883 w 1917865"/>
              <a:gd name="connsiteY31" fmla="*/ 803862 h 1334292"/>
              <a:gd name="connsiteX32" fmla="*/ 243444 w 1917865"/>
              <a:gd name="connsiteY32" fmla="*/ 786049 h 1334292"/>
              <a:gd name="connsiteX33" fmla="*/ 219693 w 1917865"/>
              <a:gd name="connsiteY33" fmla="*/ 762298 h 1334292"/>
              <a:gd name="connsiteX34" fmla="*/ 213756 w 1917865"/>
              <a:gd name="connsiteY34" fmla="*/ 744485 h 1334292"/>
              <a:gd name="connsiteX35" fmla="*/ 190005 w 1917865"/>
              <a:gd name="connsiteY35" fmla="*/ 720734 h 1334292"/>
              <a:gd name="connsiteX36" fmla="*/ 172192 w 1917865"/>
              <a:gd name="connsiteY36" fmla="*/ 685108 h 1334292"/>
              <a:gd name="connsiteX37" fmla="*/ 166254 w 1917865"/>
              <a:gd name="connsiteY37" fmla="*/ 667295 h 1334292"/>
              <a:gd name="connsiteX38" fmla="*/ 136566 w 1917865"/>
              <a:gd name="connsiteY38" fmla="*/ 631669 h 1334292"/>
              <a:gd name="connsiteX39" fmla="*/ 118753 w 1917865"/>
              <a:gd name="connsiteY39" fmla="*/ 607919 h 1334292"/>
              <a:gd name="connsiteX40" fmla="*/ 65314 w 1917865"/>
              <a:gd name="connsiteY40" fmla="*/ 560417 h 1334292"/>
              <a:gd name="connsiteX41" fmla="*/ 41564 w 1917865"/>
              <a:gd name="connsiteY41" fmla="*/ 554480 h 1334292"/>
              <a:gd name="connsiteX42" fmla="*/ 11875 w 1917865"/>
              <a:gd name="connsiteY42" fmla="*/ 536667 h 1334292"/>
              <a:gd name="connsiteX43" fmla="*/ 0 w 1917865"/>
              <a:gd name="connsiteY43" fmla="*/ 524791 h 1334292"/>
              <a:gd name="connsiteX44" fmla="*/ 53439 w 1917865"/>
              <a:gd name="connsiteY44" fmla="*/ 501041 h 1334292"/>
              <a:gd name="connsiteX45" fmla="*/ 71252 w 1917865"/>
              <a:gd name="connsiteY45" fmla="*/ 495103 h 1334292"/>
              <a:gd name="connsiteX46" fmla="*/ 89065 w 1917865"/>
              <a:gd name="connsiteY46" fmla="*/ 483228 h 1334292"/>
              <a:gd name="connsiteX47" fmla="*/ 136566 w 1917865"/>
              <a:gd name="connsiteY47" fmla="*/ 471352 h 1334292"/>
              <a:gd name="connsiteX48" fmla="*/ 154379 w 1917865"/>
              <a:gd name="connsiteY48" fmla="*/ 465415 h 1334292"/>
              <a:gd name="connsiteX49" fmla="*/ 231569 w 1917865"/>
              <a:gd name="connsiteY49" fmla="*/ 459477 h 1334292"/>
              <a:gd name="connsiteX50" fmla="*/ 279070 w 1917865"/>
              <a:gd name="connsiteY50" fmla="*/ 453539 h 1334292"/>
              <a:gd name="connsiteX51" fmla="*/ 320634 w 1917865"/>
              <a:gd name="connsiteY51" fmla="*/ 435726 h 1334292"/>
              <a:gd name="connsiteX52" fmla="*/ 350322 w 1917865"/>
              <a:gd name="connsiteY52" fmla="*/ 429789 h 1334292"/>
              <a:gd name="connsiteX53" fmla="*/ 368135 w 1917865"/>
              <a:gd name="connsiteY53" fmla="*/ 423851 h 1334292"/>
              <a:gd name="connsiteX54" fmla="*/ 427512 w 1917865"/>
              <a:gd name="connsiteY54" fmla="*/ 411976 h 1334292"/>
              <a:gd name="connsiteX55" fmla="*/ 463138 w 1917865"/>
              <a:gd name="connsiteY55" fmla="*/ 400100 h 1334292"/>
              <a:gd name="connsiteX56" fmla="*/ 480951 w 1917865"/>
              <a:gd name="connsiteY56" fmla="*/ 394163 h 1334292"/>
              <a:gd name="connsiteX57" fmla="*/ 546265 w 1917865"/>
              <a:gd name="connsiteY57" fmla="*/ 376350 h 1334292"/>
              <a:gd name="connsiteX58" fmla="*/ 564078 w 1917865"/>
              <a:gd name="connsiteY58" fmla="*/ 370412 h 1334292"/>
              <a:gd name="connsiteX59" fmla="*/ 581891 w 1917865"/>
              <a:gd name="connsiteY59" fmla="*/ 364474 h 1334292"/>
              <a:gd name="connsiteX60" fmla="*/ 599704 w 1917865"/>
              <a:gd name="connsiteY60" fmla="*/ 352599 h 1334292"/>
              <a:gd name="connsiteX61" fmla="*/ 647205 w 1917865"/>
              <a:gd name="connsiteY61" fmla="*/ 340724 h 1334292"/>
              <a:gd name="connsiteX62" fmla="*/ 682831 w 1917865"/>
              <a:gd name="connsiteY62" fmla="*/ 328849 h 1334292"/>
              <a:gd name="connsiteX63" fmla="*/ 771896 w 1917865"/>
              <a:gd name="connsiteY63" fmla="*/ 299160 h 1334292"/>
              <a:gd name="connsiteX64" fmla="*/ 825335 w 1917865"/>
              <a:gd name="connsiteY64" fmla="*/ 281347 h 1334292"/>
              <a:gd name="connsiteX65" fmla="*/ 843148 w 1917865"/>
              <a:gd name="connsiteY65" fmla="*/ 275410 h 1334292"/>
              <a:gd name="connsiteX66" fmla="*/ 860961 w 1917865"/>
              <a:gd name="connsiteY66" fmla="*/ 263534 h 1334292"/>
              <a:gd name="connsiteX67" fmla="*/ 896587 w 1917865"/>
              <a:gd name="connsiteY67" fmla="*/ 251659 h 1334292"/>
              <a:gd name="connsiteX68" fmla="*/ 914400 w 1917865"/>
              <a:gd name="connsiteY68" fmla="*/ 245721 h 1334292"/>
              <a:gd name="connsiteX69" fmla="*/ 955964 w 1917865"/>
              <a:gd name="connsiteY69" fmla="*/ 233846 h 1334292"/>
              <a:gd name="connsiteX70" fmla="*/ 991589 w 1917865"/>
              <a:gd name="connsiteY70" fmla="*/ 221971 h 1334292"/>
              <a:gd name="connsiteX71" fmla="*/ 1015340 w 1917865"/>
              <a:gd name="connsiteY71" fmla="*/ 216033 h 1334292"/>
              <a:gd name="connsiteX72" fmla="*/ 1045028 w 1917865"/>
              <a:gd name="connsiteY72" fmla="*/ 210095 h 1334292"/>
              <a:gd name="connsiteX73" fmla="*/ 1080654 w 1917865"/>
              <a:gd name="connsiteY73" fmla="*/ 198220 h 1334292"/>
              <a:gd name="connsiteX74" fmla="*/ 1116280 w 1917865"/>
              <a:gd name="connsiteY74" fmla="*/ 186345 h 1334292"/>
              <a:gd name="connsiteX75" fmla="*/ 1134093 w 1917865"/>
              <a:gd name="connsiteY75" fmla="*/ 180407 h 1334292"/>
              <a:gd name="connsiteX76" fmla="*/ 1157844 w 1917865"/>
              <a:gd name="connsiteY76" fmla="*/ 168532 h 1334292"/>
              <a:gd name="connsiteX77" fmla="*/ 1240971 w 1917865"/>
              <a:gd name="connsiteY77" fmla="*/ 144781 h 1334292"/>
              <a:gd name="connsiteX78" fmla="*/ 1264722 w 1917865"/>
              <a:gd name="connsiteY78" fmla="*/ 138843 h 1334292"/>
              <a:gd name="connsiteX79" fmla="*/ 1288473 w 1917865"/>
              <a:gd name="connsiteY79" fmla="*/ 132906 h 1334292"/>
              <a:gd name="connsiteX80" fmla="*/ 1306286 w 1917865"/>
              <a:gd name="connsiteY80" fmla="*/ 121030 h 1334292"/>
              <a:gd name="connsiteX81" fmla="*/ 1365662 w 1917865"/>
              <a:gd name="connsiteY81" fmla="*/ 103217 h 1334292"/>
              <a:gd name="connsiteX82" fmla="*/ 1401288 w 1917865"/>
              <a:gd name="connsiteY82" fmla="*/ 91342 h 1334292"/>
              <a:gd name="connsiteX83" fmla="*/ 1448789 w 1917865"/>
              <a:gd name="connsiteY83" fmla="*/ 79467 h 1334292"/>
              <a:gd name="connsiteX84" fmla="*/ 1472540 w 1917865"/>
              <a:gd name="connsiteY84" fmla="*/ 73529 h 1334292"/>
              <a:gd name="connsiteX85" fmla="*/ 1490353 w 1917865"/>
              <a:gd name="connsiteY85" fmla="*/ 67591 h 1334292"/>
              <a:gd name="connsiteX86" fmla="*/ 1514104 w 1917865"/>
              <a:gd name="connsiteY86" fmla="*/ 61654 h 1334292"/>
              <a:gd name="connsiteX87" fmla="*/ 1549730 w 1917865"/>
              <a:gd name="connsiteY87" fmla="*/ 49778 h 1334292"/>
              <a:gd name="connsiteX88" fmla="*/ 1597231 w 1917865"/>
              <a:gd name="connsiteY88" fmla="*/ 37903 h 1334292"/>
              <a:gd name="connsiteX89" fmla="*/ 1615044 w 1917865"/>
              <a:gd name="connsiteY89" fmla="*/ 26028 h 1334292"/>
              <a:gd name="connsiteX90" fmla="*/ 1632857 w 1917865"/>
              <a:gd name="connsiteY90" fmla="*/ 20090 h 1334292"/>
              <a:gd name="connsiteX91" fmla="*/ 1698171 w 1917865"/>
              <a:gd name="connsiteY91" fmla="*/ 2277 h 1334292"/>
              <a:gd name="connsiteX92" fmla="*/ 1745673 w 1917865"/>
              <a:gd name="connsiteY92" fmla="*/ 8215 h 1334292"/>
              <a:gd name="connsiteX93" fmla="*/ 1781299 w 1917865"/>
              <a:gd name="connsiteY93" fmla="*/ 20090 h 1334292"/>
              <a:gd name="connsiteX94" fmla="*/ 1810987 w 1917865"/>
              <a:gd name="connsiteY94" fmla="*/ 43841 h 1334292"/>
              <a:gd name="connsiteX95" fmla="*/ 1828800 w 1917865"/>
              <a:gd name="connsiteY95" fmla="*/ 55716 h 1334292"/>
              <a:gd name="connsiteX96" fmla="*/ 1840675 w 1917865"/>
              <a:gd name="connsiteY96" fmla="*/ 73529 h 1334292"/>
              <a:gd name="connsiteX97" fmla="*/ 1864426 w 1917865"/>
              <a:gd name="connsiteY97" fmla="*/ 97280 h 1334292"/>
              <a:gd name="connsiteX98" fmla="*/ 1870364 w 1917865"/>
              <a:gd name="connsiteY98" fmla="*/ 115093 h 1334292"/>
              <a:gd name="connsiteX99" fmla="*/ 1882239 w 1917865"/>
              <a:gd name="connsiteY99" fmla="*/ 132906 h 1334292"/>
              <a:gd name="connsiteX100" fmla="*/ 1894114 w 1917865"/>
              <a:gd name="connsiteY100" fmla="*/ 168532 h 1334292"/>
              <a:gd name="connsiteX101" fmla="*/ 1900052 w 1917865"/>
              <a:gd name="connsiteY101" fmla="*/ 186345 h 1334292"/>
              <a:gd name="connsiteX102" fmla="*/ 1905989 w 1917865"/>
              <a:gd name="connsiteY102" fmla="*/ 204158 h 1334292"/>
              <a:gd name="connsiteX103" fmla="*/ 1905989 w 1917865"/>
              <a:gd name="connsiteY103" fmla="*/ 376350 h 1334292"/>
              <a:gd name="connsiteX104" fmla="*/ 1917865 w 1917865"/>
              <a:gd name="connsiteY104" fmla="*/ 411976 h 1334292"/>
              <a:gd name="connsiteX105" fmla="*/ 1870364 w 1917865"/>
              <a:gd name="connsiteY105" fmla="*/ 447602 h 1334292"/>
              <a:gd name="connsiteX106" fmla="*/ 1751610 w 1917865"/>
              <a:gd name="connsiteY106" fmla="*/ 441664 h 1334292"/>
              <a:gd name="connsiteX107" fmla="*/ 1733797 w 1917865"/>
              <a:gd name="connsiteY107" fmla="*/ 429789 h 1334292"/>
              <a:gd name="connsiteX108" fmla="*/ 1710047 w 1917865"/>
              <a:gd name="connsiteY108" fmla="*/ 423851 h 1334292"/>
              <a:gd name="connsiteX109" fmla="*/ 1680358 w 1917865"/>
              <a:gd name="connsiteY109" fmla="*/ 406038 h 1334292"/>
              <a:gd name="connsiteX110" fmla="*/ 1644732 w 1917865"/>
              <a:gd name="connsiteY110" fmla="*/ 388225 h 1334292"/>
              <a:gd name="connsiteX111" fmla="*/ 1597231 w 1917865"/>
              <a:gd name="connsiteY111" fmla="*/ 400100 h 1334292"/>
              <a:gd name="connsiteX112" fmla="*/ 1585356 w 1917865"/>
              <a:gd name="connsiteY112" fmla="*/ 411976 h 1334292"/>
              <a:gd name="connsiteX113" fmla="*/ 1585356 w 1917865"/>
              <a:gd name="connsiteY113" fmla="*/ 459477 h 1334292"/>
              <a:gd name="connsiteX114" fmla="*/ 1591293 w 1917865"/>
              <a:gd name="connsiteY114" fmla="*/ 477290 h 1334292"/>
              <a:gd name="connsiteX115" fmla="*/ 1615044 w 1917865"/>
              <a:gd name="connsiteY115" fmla="*/ 501041 h 1334292"/>
              <a:gd name="connsiteX116" fmla="*/ 1626919 w 1917865"/>
              <a:gd name="connsiteY116" fmla="*/ 518854 h 1334292"/>
              <a:gd name="connsiteX117" fmla="*/ 1620982 w 1917865"/>
              <a:gd name="connsiteY117" fmla="*/ 536667 h 1334292"/>
              <a:gd name="connsiteX118" fmla="*/ 1609106 w 1917865"/>
              <a:gd name="connsiteY118" fmla="*/ 548542 h 1334292"/>
              <a:gd name="connsiteX119" fmla="*/ 1591293 w 1917865"/>
              <a:gd name="connsiteY119" fmla="*/ 560417 h 1334292"/>
              <a:gd name="connsiteX120" fmla="*/ 1502228 w 1917865"/>
              <a:gd name="connsiteY120" fmla="*/ 572293 h 1334292"/>
              <a:gd name="connsiteX121" fmla="*/ 1466602 w 1917865"/>
              <a:gd name="connsiteY121" fmla="*/ 584168 h 1334292"/>
              <a:gd name="connsiteX122" fmla="*/ 1436914 w 1917865"/>
              <a:gd name="connsiteY122" fmla="*/ 619794 h 1334292"/>
              <a:gd name="connsiteX123" fmla="*/ 1430976 w 1917865"/>
              <a:gd name="connsiteY123" fmla="*/ 637607 h 1334292"/>
              <a:gd name="connsiteX124" fmla="*/ 1436914 w 1917865"/>
              <a:gd name="connsiteY124" fmla="*/ 696984 h 1334292"/>
              <a:gd name="connsiteX125" fmla="*/ 1448789 w 1917865"/>
              <a:gd name="connsiteY125" fmla="*/ 732610 h 1334292"/>
              <a:gd name="connsiteX126" fmla="*/ 1442852 w 1917865"/>
              <a:gd name="connsiteY126" fmla="*/ 756360 h 1334292"/>
              <a:gd name="connsiteX127" fmla="*/ 1430976 w 1917865"/>
              <a:gd name="connsiteY127" fmla="*/ 768236 h 1334292"/>
              <a:gd name="connsiteX128" fmla="*/ 1401288 w 1917865"/>
              <a:gd name="connsiteY128" fmla="*/ 797924 h 1334292"/>
              <a:gd name="connsiteX129" fmla="*/ 1365662 w 1917865"/>
              <a:gd name="connsiteY129" fmla="*/ 809799 h 1334292"/>
              <a:gd name="connsiteX130" fmla="*/ 1347849 w 1917865"/>
              <a:gd name="connsiteY130" fmla="*/ 815737 h 1334292"/>
              <a:gd name="connsiteX131" fmla="*/ 1330036 w 1917865"/>
              <a:gd name="connsiteY131" fmla="*/ 827612 h 1334292"/>
              <a:gd name="connsiteX132" fmla="*/ 1335974 w 1917865"/>
              <a:gd name="connsiteY132" fmla="*/ 845425 h 1334292"/>
              <a:gd name="connsiteX133" fmla="*/ 1389413 w 1917865"/>
              <a:gd name="connsiteY133" fmla="*/ 869176 h 1334292"/>
              <a:gd name="connsiteX134" fmla="*/ 1407226 w 1917865"/>
              <a:gd name="connsiteY134" fmla="*/ 881051 h 1334292"/>
              <a:gd name="connsiteX135" fmla="*/ 1401288 w 1917865"/>
              <a:gd name="connsiteY135" fmla="*/ 916677 h 1334292"/>
              <a:gd name="connsiteX136" fmla="*/ 1383475 w 1917865"/>
              <a:gd name="connsiteY136" fmla="*/ 922615 h 1334292"/>
              <a:gd name="connsiteX137" fmla="*/ 1365662 w 1917865"/>
              <a:gd name="connsiteY137" fmla="*/ 934490 h 1334292"/>
              <a:gd name="connsiteX138" fmla="*/ 1347849 w 1917865"/>
              <a:gd name="connsiteY138" fmla="*/ 970116 h 1334292"/>
              <a:gd name="connsiteX139" fmla="*/ 1377538 w 1917865"/>
              <a:gd name="connsiteY139" fmla="*/ 1029493 h 1334292"/>
              <a:gd name="connsiteX140" fmla="*/ 1395351 w 1917865"/>
              <a:gd name="connsiteY140" fmla="*/ 1047306 h 1334292"/>
              <a:gd name="connsiteX141" fmla="*/ 1425039 w 1917865"/>
              <a:gd name="connsiteY141" fmla="*/ 1082932 h 1334292"/>
              <a:gd name="connsiteX142" fmla="*/ 1430976 w 1917865"/>
              <a:gd name="connsiteY142" fmla="*/ 1100745 h 1334292"/>
              <a:gd name="connsiteX143" fmla="*/ 1442852 w 1917865"/>
              <a:gd name="connsiteY143" fmla="*/ 1112620 h 1334292"/>
              <a:gd name="connsiteX144" fmla="*/ 1466602 w 1917865"/>
              <a:gd name="connsiteY144" fmla="*/ 1154184 h 1334292"/>
              <a:gd name="connsiteX145" fmla="*/ 1478478 w 1917865"/>
              <a:gd name="connsiteY145" fmla="*/ 1189810 h 1334292"/>
              <a:gd name="connsiteX146" fmla="*/ 1502228 w 1917865"/>
              <a:gd name="connsiteY146" fmla="*/ 1225436 h 1334292"/>
              <a:gd name="connsiteX147" fmla="*/ 1514104 w 1917865"/>
              <a:gd name="connsiteY147" fmla="*/ 1243249 h 1334292"/>
              <a:gd name="connsiteX148" fmla="*/ 1531917 w 1917865"/>
              <a:gd name="connsiteY148" fmla="*/ 1272937 h 1334292"/>
              <a:gd name="connsiteX149" fmla="*/ 1555667 w 1917865"/>
              <a:gd name="connsiteY149" fmla="*/ 1332313 h 133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917865" h="1334292">
                <a:moveTo>
                  <a:pt x="1555667" y="1332313"/>
                </a:moveTo>
                <a:cubicBezTo>
                  <a:pt x="1555667" y="1334292"/>
                  <a:pt x="1561268" y="1331772"/>
                  <a:pt x="1531917" y="1284812"/>
                </a:cubicBezTo>
                <a:cubicBezTo>
                  <a:pt x="1504635" y="1241163"/>
                  <a:pt x="1534493" y="1268904"/>
                  <a:pt x="1508166" y="1237311"/>
                </a:cubicBezTo>
                <a:cubicBezTo>
                  <a:pt x="1487007" y="1211920"/>
                  <a:pt x="1495895" y="1226308"/>
                  <a:pt x="1472540" y="1207623"/>
                </a:cubicBezTo>
                <a:cubicBezTo>
                  <a:pt x="1468169" y="1204126"/>
                  <a:pt x="1465672" y="1198251"/>
                  <a:pt x="1460665" y="1195747"/>
                </a:cubicBezTo>
                <a:cubicBezTo>
                  <a:pt x="1449469" y="1190149"/>
                  <a:pt x="1437183" y="1186908"/>
                  <a:pt x="1425039" y="1183872"/>
                </a:cubicBezTo>
                <a:cubicBezTo>
                  <a:pt x="1417122" y="1181893"/>
                  <a:pt x="1409135" y="1180176"/>
                  <a:pt x="1401288" y="1177934"/>
                </a:cubicBezTo>
                <a:cubicBezTo>
                  <a:pt x="1395270" y="1176215"/>
                  <a:pt x="1389725" y="1172326"/>
                  <a:pt x="1383475" y="1171997"/>
                </a:cubicBezTo>
                <a:cubicBezTo>
                  <a:pt x="1314270" y="1168355"/>
                  <a:pt x="1244930" y="1168038"/>
                  <a:pt x="1175657" y="1166059"/>
                </a:cubicBezTo>
                <a:cubicBezTo>
                  <a:pt x="1167740" y="1164080"/>
                  <a:pt x="1159872" y="1161891"/>
                  <a:pt x="1151906" y="1160121"/>
                </a:cubicBezTo>
                <a:cubicBezTo>
                  <a:pt x="1142054" y="1157932"/>
                  <a:pt x="1132009" y="1156632"/>
                  <a:pt x="1122218" y="1154184"/>
                </a:cubicBezTo>
                <a:cubicBezTo>
                  <a:pt x="1116146" y="1152666"/>
                  <a:pt x="1110443" y="1149893"/>
                  <a:pt x="1104405" y="1148246"/>
                </a:cubicBezTo>
                <a:cubicBezTo>
                  <a:pt x="1088659" y="1143952"/>
                  <a:pt x="1056904" y="1136371"/>
                  <a:pt x="1056904" y="1136371"/>
                </a:cubicBezTo>
                <a:cubicBezTo>
                  <a:pt x="1048987" y="1132412"/>
                  <a:pt x="1041550" y="1127294"/>
                  <a:pt x="1033153" y="1124495"/>
                </a:cubicBezTo>
                <a:cubicBezTo>
                  <a:pt x="1017670" y="1119334"/>
                  <a:pt x="985652" y="1112620"/>
                  <a:pt x="985652" y="1112620"/>
                </a:cubicBezTo>
                <a:cubicBezTo>
                  <a:pt x="959007" y="1085977"/>
                  <a:pt x="990650" y="1114078"/>
                  <a:pt x="955964" y="1094807"/>
                </a:cubicBezTo>
                <a:cubicBezTo>
                  <a:pt x="943488" y="1087875"/>
                  <a:pt x="933104" y="1077439"/>
                  <a:pt x="920338" y="1071056"/>
                </a:cubicBezTo>
                <a:cubicBezTo>
                  <a:pt x="912421" y="1067098"/>
                  <a:pt x="904723" y="1062668"/>
                  <a:pt x="896587" y="1059181"/>
                </a:cubicBezTo>
                <a:cubicBezTo>
                  <a:pt x="890834" y="1056716"/>
                  <a:pt x="884372" y="1056042"/>
                  <a:pt x="878774" y="1053243"/>
                </a:cubicBezTo>
                <a:cubicBezTo>
                  <a:pt x="822319" y="1025015"/>
                  <a:pt x="917244" y="1060129"/>
                  <a:pt x="825335" y="1029493"/>
                </a:cubicBezTo>
                <a:cubicBezTo>
                  <a:pt x="815028" y="1026057"/>
                  <a:pt x="793713" y="1018445"/>
                  <a:pt x="783771" y="1017617"/>
                </a:cubicBezTo>
                <a:cubicBezTo>
                  <a:pt x="744274" y="1014326"/>
                  <a:pt x="704602" y="1013659"/>
                  <a:pt x="665018" y="1011680"/>
                </a:cubicBezTo>
                <a:cubicBezTo>
                  <a:pt x="649568" y="996228"/>
                  <a:pt x="654374" y="1002587"/>
                  <a:pt x="641267" y="981991"/>
                </a:cubicBezTo>
                <a:cubicBezTo>
                  <a:pt x="631242" y="966238"/>
                  <a:pt x="624782" y="947693"/>
                  <a:pt x="611579" y="934490"/>
                </a:cubicBezTo>
                <a:lnTo>
                  <a:pt x="593766" y="916677"/>
                </a:lnTo>
                <a:cubicBezTo>
                  <a:pt x="582206" y="881998"/>
                  <a:pt x="596873" y="913847"/>
                  <a:pt x="570015" y="886989"/>
                </a:cubicBezTo>
                <a:cubicBezTo>
                  <a:pt x="543157" y="860131"/>
                  <a:pt x="575006" y="874798"/>
                  <a:pt x="540327" y="863238"/>
                </a:cubicBezTo>
                <a:cubicBezTo>
                  <a:pt x="536369" y="857300"/>
                  <a:pt x="533498" y="850471"/>
                  <a:pt x="528452" y="845425"/>
                </a:cubicBezTo>
                <a:cubicBezTo>
                  <a:pt x="501086" y="818059"/>
                  <a:pt x="454364" y="829798"/>
                  <a:pt x="421574" y="827612"/>
                </a:cubicBezTo>
                <a:cubicBezTo>
                  <a:pt x="409699" y="825633"/>
                  <a:pt x="397720" y="824197"/>
                  <a:pt x="385948" y="821674"/>
                </a:cubicBezTo>
                <a:cubicBezTo>
                  <a:pt x="369989" y="818254"/>
                  <a:pt x="354604" y="812107"/>
                  <a:pt x="338447" y="809799"/>
                </a:cubicBezTo>
                <a:lnTo>
                  <a:pt x="296883" y="803862"/>
                </a:lnTo>
                <a:cubicBezTo>
                  <a:pt x="279070" y="797924"/>
                  <a:pt x="256721" y="799326"/>
                  <a:pt x="243444" y="786049"/>
                </a:cubicBezTo>
                <a:lnTo>
                  <a:pt x="219693" y="762298"/>
                </a:lnTo>
                <a:cubicBezTo>
                  <a:pt x="217714" y="756360"/>
                  <a:pt x="217394" y="749578"/>
                  <a:pt x="213756" y="744485"/>
                </a:cubicBezTo>
                <a:cubicBezTo>
                  <a:pt x="207248" y="735374"/>
                  <a:pt x="190005" y="720734"/>
                  <a:pt x="190005" y="720734"/>
                </a:cubicBezTo>
                <a:cubicBezTo>
                  <a:pt x="175360" y="662158"/>
                  <a:pt x="194879" y="722920"/>
                  <a:pt x="172192" y="685108"/>
                </a:cubicBezTo>
                <a:cubicBezTo>
                  <a:pt x="168972" y="679741"/>
                  <a:pt x="169053" y="672893"/>
                  <a:pt x="166254" y="667295"/>
                </a:cubicBezTo>
                <a:cubicBezTo>
                  <a:pt x="155755" y="646297"/>
                  <a:pt x="152325" y="650054"/>
                  <a:pt x="136566" y="631669"/>
                </a:cubicBezTo>
                <a:cubicBezTo>
                  <a:pt x="130126" y="624155"/>
                  <a:pt x="125327" y="615315"/>
                  <a:pt x="118753" y="607919"/>
                </a:cubicBezTo>
                <a:cubicBezTo>
                  <a:pt x="109171" y="597140"/>
                  <a:pt x="81096" y="568308"/>
                  <a:pt x="65314" y="560417"/>
                </a:cubicBezTo>
                <a:cubicBezTo>
                  <a:pt x="58015" y="556768"/>
                  <a:pt x="49481" y="556459"/>
                  <a:pt x="41564" y="554480"/>
                </a:cubicBezTo>
                <a:cubicBezTo>
                  <a:pt x="11470" y="524386"/>
                  <a:pt x="50418" y="559793"/>
                  <a:pt x="11875" y="536667"/>
                </a:cubicBezTo>
                <a:cubicBezTo>
                  <a:pt x="7075" y="533787"/>
                  <a:pt x="3958" y="528750"/>
                  <a:pt x="0" y="524791"/>
                </a:cubicBezTo>
                <a:cubicBezTo>
                  <a:pt x="28229" y="505972"/>
                  <a:pt x="11042" y="515173"/>
                  <a:pt x="53439" y="501041"/>
                </a:cubicBezTo>
                <a:cubicBezTo>
                  <a:pt x="59377" y="499062"/>
                  <a:pt x="66044" y="498575"/>
                  <a:pt x="71252" y="495103"/>
                </a:cubicBezTo>
                <a:cubicBezTo>
                  <a:pt x="77190" y="491145"/>
                  <a:pt x="82682" y="486419"/>
                  <a:pt x="89065" y="483228"/>
                </a:cubicBezTo>
                <a:cubicBezTo>
                  <a:pt x="102638" y="476441"/>
                  <a:pt x="123014" y="474740"/>
                  <a:pt x="136566" y="471352"/>
                </a:cubicBezTo>
                <a:cubicBezTo>
                  <a:pt x="142638" y="469834"/>
                  <a:pt x="148169" y="466191"/>
                  <a:pt x="154379" y="465415"/>
                </a:cubicBezTo>
                <a:cubicBezTo>
                  <a:pt x="179986" y="462214"/>
                  <a:pt x="205879" y="461924"/>
                  <a:pt x="231569" y="459477"/>
                </a:cubicBezTo>
                <a:cubicBezTo>
                  <a:pt x="247454" y="457964"/>
                  <a:pt x="263236" y="455518"/>
                  <a:pt x="279070" y="453539"/>
                </a:cubicBezTo>
                <a:cubicBezTo>
                  <a:pt x="292925" y="447601"/>
                  <a:pt x="306334" y="440493"/>
                  <a:pt x="320634" y="435726"/>
                </a:cubicBezTo>
                <a:cubicBezTo>
                  <a:pt x="330208" y="432535"/>
                  <a:pt x="340531" y="432237"/>
                  <a:pt x="350322" y="429789"/>
                </a:cubicBezTo>
                <a:cubicBezTo>
                  <a:pt x="356394" y="428271"/>
                  <a:pt x="362036" y="425258"/>
                  <a:pt x="368135" y="423851"/>
                </a:cubicBezTo>
                <a:cubicBezTo>
                  <a:pt x="387802" y="419312"/>
                  <a:pt x="408364" y="418359"/>
                  <a:pt x="427512" y="411976"/>
                </a:cubicBezTo>
                <a:lnTo>
                  <a:pt x="463138" y="400100"/>
                </a:lnTo>
                <a:cubicBezTo>
                  <a:pt x="469076" y="398121"/>
                  <a:pt x="474814" y="395391"/>
                  <a:pt x="480951" y="394163"/>
                </a:cubicBezTo>
                <a:cubicBezTo>
                  <a:pt x="522911" y="385770"/>
                  <a:pt x="501068" y="391416"/>
                  <a:pt x="546265" y="376350"/>
                </a:cubicBezTo>
                <a:lnTo>
                  <a:pt x="564078" y="370412"/>
                </a:lnTo>
                <a:cubicBezTo>
                  <a:pt x="570016" y="368433"/>
                  <a:pt x="576683" y="367946"/>
                  <a:pt x="581891" y="364474"/>
                </a:cubicBezTo>
                <a:cubicBezTo>
                  <a:pt x="587829" y="360516"/>
                  <a:pt x="593321" y="355790"/>
                  <a:pt x="599704" y="352599"/>
                </a:cubicBezTo>
                <a:cubicBezTo>
                  <a:pt x="614113" y="345395"/>
                  <a:pt x="632307" y="344787"/>
                  <a:pt x="647205" y="340724"/>
                </a:cubicBezTo>
                <a:cubicBezTo>
                  <a:pt x="659282" y="337430"/>
                  <a:pt x="670956" y="332807"/>
                  <a:pt x="682831" y="328849"/>
                </a:cubicBezTo>
                <a:lnTo>
                  <a:pt x="771896" y="299160"/>
                </a:lnTo>
                <a:lnTo>
                  <a:pt x="825335" y="281347"/>
                </a:lnTo>
                <a:lnTo>
                  <a:pt x="843148" y="275410"/>
                </a:lnTo>
                <a:cubicBezTo>
                  <a:pt x="849086" y="271451"/>
                  <a:pt x="854440" y="266432"/>
                  <a:pt x="860961" y="263534"/>
                </a:cubicBezTo>
                <a:cubicBezTo>
                  <a:pt x="872400" y="258450"/>
                  <a:pt x="884712" y="255617"/>
                  <a:pt x="896587" y="251659"/>
                </a:cubicBezTo>
                <a:lnTo>
                  <a:pt x="914400" y="245721"/>
                </a:lnTo>
                <a:cubicBezTo>
                  <a:pt x="974250" y="225771"/>
                  <a:pt x="881424" y="256208"/>
                  <a:pt x="955964" y="233846"/>
                </a:cubicBezTo>
                <a:cubicBezTo>
                  <a:pt x="967953" y="230249"/>
                  <a:pt x="979445" y="225007"/>
                  <a:pt x="991589" y="221971"/>
                </a:cubicBezTo>
                <a:cubicBezTo>
                  <a:pt x="999506" y="219992"/>
                  <a:pt x="1007374" y="217803"/>
                  <a:pt x="1015340" y="216033"/>
                </a:cubicBezTo>
                <a:cubicBezTo>
                  <a:pt x="1025192" y="213844"/>
                  <a:pt x="1035292" y="212750"/>
                  <a:pt x="1045028" y="210095"/>
                </a:cubicBezTo>
                <a:cubicBezTo>
                  <a:pt x="1057105" y="206801"/>
                  <a:pt x="1068779" y="202178"/>
                  <a:pt x="1080654" y="198220"/>
                </a:cubicBezTo>
                <a:lnTo>
                  <a:pt x="1116280" y="186345"/>
                </a:lnTo>
                <a:cubicBezTo>
                  <a:pt x="1122218" y="184366"/>
                  <a:pt x="1128495" y="183206"/>
                  <a:pt x="1134093" y="180407"/>
                </a:cubicBezTo>
                <a:cubicBezTo>
                  <a:pt x="1142010" y="176449"/>
                  <a:pt x="1149626" y="171819"/>
                  <a:pt x="1157844" y="168532"/>
                </a:cubicBezTo>
                <a:cubicBezTo>
                  <a:pt x="1186245" y="157171"/>
                  <a:pt x="1210933" y="152290"/>
                  <a:pt x="1240971" y="144781"/>
                </a:cubicBezTo>
                <a:lnTo>
                  <a:pt x="1264722" y="138843"/>
                </a:lnTo>
                <a:lnTo>
                  <a:pt x="1288473" y="132906"/>
                </a:lnTo>
                <a:cubicBezTo>
                  <a:pt x="1294411" y="128947"/>
                  <a:pt x="1299765" y="123928"/>
                  <a:pt x="1306286" y="121030"/>
                </a:cubicBezTo>
                <a:cubicBezTo>
                  <a:pt x="1335342" y="108116"/>
                  <a:pt x="1339098" y="111186"/>
                  <a:pt x="1365662" y="103217"/>
                </a:cubicBezTo>
                <a:cubicBezTo>
                  <a:pt x="1377652" y="99620"/>
                  <a:pt x="1389144" y="94378"/>
                  <a:pt x="1401288" y="91342"/>
                </a:cubicBezTo>
                <a:lnTo>
                  <a:pt x="1448789" y="79467"/>
                </a:lnTo>
                <a:cubicBezTo>
                  <a:pt x="1456706" y="77488"/>
                  <a:pt x="1464798" y="76110"/>
                  <a:pt x="1472540" y="73529"/>
                </a:cubicBezTo>
                <a:cubicBezTo>
                  <a:pt x="1478478" y="71550"/>
                  <a:pt x="1484335" y="69310"/>
                  <a:pt x="1490353" y="67591"/>
                </a:cubicBezTo>
                <a:cubicBezTo>
                  <a:pt x="1498200" y="65349"/>
                  <a:pt x="1506288" y="63999"/>
                  <a:pt x="1514104" y="61654"/>
                </a:cubicBezTo>
                <a:cubicBezTo>
                  <a:pt x="1526094" y="58057"/>
                  <a:pt x="1537586" y="52814"/>
                  <a:pt x="1549730" y="49778"/>
                </a:cubicBezTo>
                <a:lnTo>
                  <a:pt x="1597231" y="37903"/>
                </a:lnTo>
                <a:cubicBezTo>
                  <a:pt x="1603169" y="33945"/>
                  <a:pt x="1608661" y="29219"/>
                  <a:pt x="1615044" y="26028"/>
                </a:cubicBezTo>
                <a:cubicBezTo>
                  <a:pt x="1620642" y="23229"/>
                  <a:pt x="1626819" y="21737"/>
                  <a:pt x="1632857" y="20090"/>
                </a:cubicBezTo>
                <a:cubicBezTo>
                  <a:pt x="1706520" y="0"/>
                  <a:pt x="1657170" y="15945"/>
                  <a:pt x="1698171" y="2277"/>
                </a:cubicBezTo>
                <a:cubicBezTo>
                  <a:pt x="1714005" y="4256"/>
                  <a:pt x="1730070" y="4872"/>
                  <a:pt x="1745673" y="8215"/>
                </a:cubicBezTo>
                <a:cubicBezTo>
                  <a:pt x="1757913" y="10838"/>
                  <a:pt x="1770884" y="13147"/>
                  <a:pt x="1781299" y="20090"/>
                </a:cubicBezTo>
                <a:cubicBezTo>
                  <a:pt x="1836125" y="56640"/>
                  <a:pt x="1768684" y="9998"/>
                  <a:pt x="1810987" y="43841"/>
                </a:cubicBezTo>
                <a:cubicBezTo>
                  <a:pt x="1816559" y="48299"/>
                  <a:pt x="1822862" y="51758"/>
                  <a:pt x="1828800" y="55716"/>
                </a:cubicBezTo>
                <a:cubicBezTo>
                  <a:pt x="1832758" y="61654"/>
                  <a:pt x="1836031" y="68111"/>
                  <a:pt x="1840675" y="73529"/>
                </a:cubicBezTo>
                <a:cubicBezTo>
                  <a:pt x="1847961" y="82030"/>
                  <a:pt x="1864426" y="97280"/>
                  <a:pt x="1864426" y="97280"/>
                </a:cubicBezTo>
                <a:cubicBezTo>
                  <a:pt x="1866405" y="103218"/>
                  <a:pt x="1867565" y="109495"/>
                  <a:pt x="1870364" y="115093"/>
                </a:cubicBezTo>
                <a:cubicBezTo>
                  <a:pt x="1873555" y="121476"/>
                  <a:pt x="1879341" y="126385"/>
                  <a:pt x="1882239" y="132906"/>
                </a:cubicBezTo>
                <a:cubicBezTo>
                  <a:pt x="1887323" y="144345"/>
                  <a:pt x="1890156" y="156657"/>
                  <a:pt x="1894114" y="168532"/>
                </a:cubicBezTo>
                <a:lnTo>
                  <a:pt x="1900052" y="186345"/>
                </a:lnTo>
                <a:lnTo>
                  <a:pt x="1905989" y="204158"/>
                </a:lnTo>
                <a:cubicBezTo>
                  <a:pt x="1897658" y="279147"/>
                  <a:pt x="1894774" y="279151"/>
                  <a:pt x="1905989" y="376350"/>
                </a:cubicBezTo>
                <a:cubicBezTo>
                  <a:pt x="1907424" y="388785"/>
                  <a:pt x="1917865" y="411976"/>
                  <a:pt x="1917865" y="411976"/>
                </a:cubicBezTo>
                <a:cubicBezTo>
                  <a:pt x="1883750" y="446089"/>
                  <a:pt x="1901453" y="437238"/>
                  <a:pt x="1870364" y="447602"/>
                </a:cubicBezTo>
                <a:cubicBezTo>
                  <a:pt x="1830779" y="445623"/>
                  <a:pt x="1790911" y="446790"/>
                  <a:pt x="1751610" y="441664"/>
                </a:cubicBezTo>
                <a:cubicBezTo>
                  <a:pt x="1744534" y="440741"/>
                  <a:pt x="1740356" y="432600"/>
                  <a:pt x="1733797" y="429789"/>
                </a:cubicBezTo>
                <a:cubicBezTo>
                  <a:pt x="1726296" y="426574"/>
                  <a:pt x="1717964" y="425830"/>
                  <a:pt x="1710047" y="423851"/>
                </a:cubicBezTo>
                <a:cubicBezTo>
                  <a:pt x="1686850" y="400656"/>
                  <a:pt x="1711190" y="421454"/>
                  <a:pt x="1680358" y="406038"/>
                </a:cubicBezTo>
                <a:cubicBezTo>
                  <a:pt x="1634316" y="383017"/>
                  <a:pt x="1689506" y="403150"/>
                  <a:pt x="1644732" y="388225"/>
                </a:cubicBezTo>
                <a:cubicBezTo>
                  <a:pt x="1638353" y="389501"/>
                  <a:pt x="1606357" y="394624"/>
                  <a:pt x="1597231" y="400100"/>
                </a:cubicBezTo>
                <a:cubicBezTo>
                  <a:pt x="1592431" y="402980"/>
                  <a:pt x="1589314" y="408017"/>
                  <a:pt x="1585356" y="411976"/>
                </a:cubicBezTo>
                <a:cubicBezTo>
                  <a:pt x="1576861" y="437459"/>
                  <a:pt x="1577167" y="426721"/>
                  <a:pt x="1585356" y="459477"/>
                </a:cubicBezTo>
                <a:cubicBezTo>
                  <a:pt x="1586874" y="465549"/>
                  <a:pt x="1587655" y="472197"/>
                  <a:pt x="1591293" y="477290"/>
                </a:cubicBezTo>
                <a:cubicBezTo>
                  <a:pt x="1597801" y="486401"/>
                  <a:pt x="1608834" y="491725"/>
                  <a:pt x="1615044" y="501041"/>
                </a:cubicBezTo>
                <a:lnTo>
                  <a:pt x="1626919" y="518854"/>
                </a:lnTo>
                <a:cubicBezTo>
                  <a:pt x="1624940" y="524792"/>
                  <a:pt x="1624202" y="531300"/>
                  <a:pt x="1620982" y="536667"/>
                </a:cubicBezTo>
                <a:cubicBezTo>
                  <a:pt x="1618102" y="541467"/>
                  <a:pt x="1613478" y="545045"/>
                  <a:pt x="1609106" y="548542"/>
                </a:cubicBezTo>
                <a:cubicBezTo>
                  <a:pt x="1603534" y="553000"/>
                  <a:pt x="1597676" y="557226"/>
                  <a:pt x="1591293" y="560417"/>
                </a:cubicBezTo>
                <a:cubicBezTo>
                  <a:pt x="1567038" y="572545"/>
                  <a:pt x="1518154" y="570966"/>
                  <a:pt x="1502228" y="572293"/>
                </a:cubicBezTo>
                <a:cubicBezTo>
                  <a:pt x="1490353" y="576251"/>
                  <a:pt x="1475453" y="575317"/>
                  <a:pt x="1466602" y="584168"/>
                </a:cubicBezTo>
                <a:cubicBezTo>
                  <a:pt x="1453469" y="597301"/>
                  <a:pt x="1445181" y="603260"/>
                  <a:pt x="1436914" y="619794"/>
                </a:cubicBezTo>
                <a:cubicBezTo>
                  <a:pt x="1434115" y="625392"/>
                  <a:pt x="1432955" y="631669"/>
                  <a:pt x="1430976" y="637607"/>
                </a:cubicBezTo>
                <a:cubicBezTo>
                  <a:pt x="1432955" y="657399"/>
                  <a:pt x="1433248" y="677434"/>
                  <a:pt x="1436914" y="696984"/>
                </a:cubicBezTo>
                <a:cubicBezTo>
                  <a:pt x="1439221" y="709287"/>
                  <a:pt x="1448789" y="732610"/>
                  <a:pt x="1448789" y="732610"/>
                </a:cubicBezTo>
                <a:cubicBezTo>
                  <a:pt x="1446810" y="740527"/>
                  <a:pt x="1446501" y="749061"/>
                  <a:pt x="1442852" y="756360"/>
                </a:cubicBezTo>
                <a:cubicBezTo>
                  <a:pt x="1440348" y="761367"/>
                  <a:pt x="1434473" y="763864"/>
                  <a:pt x="1430976" y="768236"/>
                </a:cubicBezTo>
                <a:cubicBezTo>
                  <a:pt x="1416780" y="785981"/>
                  <a:pt x="1423401" y="788096"/>
                  <a:pt x="1401288" y="797924"/>
                </a:cubicBezTo>
                <a:cubicBezTo>
                  <a:pt x="1389849" y="803008"/>
                  <a:pt x="1377537" y="805841"/>
                  <a:pt x="1365662" y="809799"/>
                </a:cubicBezTo>
                <a:cubicBezTo>
                  <a:pt x="1359724" y="811778"/>
                  <a:pt x="1353057" y="812265"/>
                  <a:pt x="1347849" y="815737"/>
                </a:cubicBezTo>
                <a:lnTo>
                  <a:pt x="1330036" y="827612"/>
                </a:lnTo>
                <a:cubicBezTo>
                  <a:pt x="1332015" y="833550"/>
                  <a:pt x="1332064" y="840538"/>
                  <a:pt x="1335974" y="845425"/>
                </a:cubicBezTo>
                <a:cubicBezTo>
                  <a:pt x="1349784" y="862687"/>
                  <a:pt x="1372310" y="857774"/>
                  <a:pt x="1389413" y="869176"/>
                </a:cubicBezTo>
                <a:lnTo>
                  <a:pt x="1407226" y="881051"/>
                </a:lnTo>
                <a:cubicBezTo>
                  <a:pt x="1405247" y="892926"/>
                  <a:pt x="1407261" y="906224"/>
                  <a:pt x="1401288" y="916677"/>
                </a:cubicBezTo>
                <a:cubicBezTo>
                  <a:pt x="1398183" y="922111"/>
                  <a:pt x="1389073" y="919816"/>
                  <a:pt x="1383475" y="922615"/>
                </a:cubicBezTo>
                <a:cubicBezTo>
                  <a:pt x="1377092" y="925806"/>
                  <a:pt x="1371600" y="930532"/>
                  <a:pt x="1365662" y="934490"/>
                </a:cubicBezTo>
                <a:cubicBezTo>
                  <a:pt x="1359659" y="943495"/>
                  <a:pt x="1347849" y="957826"/>
                  <a:pt x="1347849" y="970116"/>
                </a:cubicBezTo>
                <a:cubicBezTo>
                  <a:pt x="1347849" y="990230"/>
                  <a:pt x="1365700" y="1017655"/>
                  <a:pt x="1377538" y="1029493"/>
                </a:cubicBezTo>
                <a:cubicBezTo>
                  <a:pt x="1383476" y="1035431"/>
                  <a:pt x="1389975" y="1040855"/>
                  <a:pt x="1395351" y="1047306"/>
                </a:cubicBezTo>
                <a:cubicBezTo>
                  <a:pt x="1436684" y="1096906"/>
                  <a:pt x="1372998" y="1030891"/>
                  <a:pt x="1425039" y="1082932"/>
                </a:cubicBezTo>
                <a:cubicBezTo>
                  <a:pt x="1427018" y="1088870"/>
                  <a:pt x="1427756" y="1095378"/>
                  <a:pt x="1430976" y="1100745"/>
                </a:cubicBezTo>
                <a:cubicBezTo>
                  <a:pt x="1433856" y="1105545"/>
                  <a:pt x="1439355" y="1108249"/>
                  <a:pt x="1442852" y="1112620"/>
                </a:cubicBezTo>
                <a:cubicBezTo>
                  <a:pt x="1451421" y="1123331"/>
                  <a:pt x="1461726" y="1141994"/>
                  <a:pt x="1466602" y="1154184"/>
                </a:cubicBezTo>
                <a:cubicBezTo>
                  <a:pt x="1471251" y="1165806"/>
                  <a:pt x="1471535" y="1179394"/>
                  <a:pt x="1478478" y="1189810"/>
                </a:cubicBezTo>
                <a:lnTo>
                  <a:pt x="1502228" y="1225436"/>
                </a:lnTo>
                <a:lnTo>
                  <a:pt x="1514104" y="1243249"/>
                </a:lnTo>
                <a:cubicBezTo>
                  <a:pt x="1524415" y="1274185"/>
                  <a:pt x="1513286" y="1249649"/>
                  <a:pt x="1531917" y="1272937"/>
                </a:cubicBezTo>
                <a:cubicBezTo>
                  <a:pt x="1558769" y="1306501"/>
                  <a:pt x="1555667" y="1330334"/>
                  <a:pt x="1555667" y="1332313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171833" y="2006930"/>
            <a:ext cx="1614915" cy="961901"/>
          </a:xfrm>
          <a:custGeom>
            <a:avLst/>
            <a:gdLst>
              <a:gd name="connsiteX0" fmla="*/ 587699 w 1614915"/>
              <a:gd name="connsiteY0" fmla="*/ 878774 h 961901"/>
              <a:gd name="connsiteX1" fmla="*/ 581762 w 1614915"/>
              <a:gd name="connsiteY1" fmla="*/ 831273 h 961901"/>
              <a:gd name="connsiteX2" fmla="*/ 575824 w 1614915"/>
              <a:gd name="connsiteY2" fmla="*/ 777834 h 961901"/>
              <a:gd name="connsiteX3" fmla="*/ 569886 w 1614915"/>
              <a:gd name="connsiteY3" fmla="*/ 754083 h 961901"/>
              <a:gd name="connsiteX4" fmla="*/ 558011 w 1614915"/>
              <a:gd name="connsiteY4" fmla="*/ 706582 h 961901"/>
              <a:gd name="connsiteX5" fmla="*/ 540198 w 1614915"/>
              <a:gd name="connsiteY5" fmla="*/ 647205 h 961901"/>
              <a:gd name="connsiteX6" fmla="*/ 522385 w 1614915"/>
              <a:gd name="connsiteY6" fmla="*/ 635330 h 961901"/>
              <a:gd name="connsiteX7" fmla="*/ 516448 w 1614915"/>
              <a:gd name="connsiteY7" fmla="*/ 617517 h 961901"/>
              <a:gd name="connsiteX8" fmla="*/ 498635 w 1614915"/>
              <a:gd name="connsiteY8" fmla="*/ 611579 h 961901"/>
              <a:gd name="connsiteX9" fmla="*/ 468946 w 1614915"/>
              <a:gd name="connsiteY9" fmla="*/ 593766 h 961901"/>
              <a:gd name="connsiteX10" fmla="*/ 451133 w 1614915"/>
              <a:gd name="connsiteY10" fmla="*/ 575953 h 961901"/>
              <a:gd name="connsiteX11" fmla="*/ 391757 w 1614915"/>
              <a:gd name="connsiteY11" fmla="*/ 558140 h 961901"/>
              <a:gd name="connsiteX12" fmla="*/ 308629 w 1614915"/>
              <a:gd name="connsiteY12" fmla="*/ 540327 h 961901"/>
              <a:gd name="connsiteX13" fmla="*/ 237377 w 1614915"/>
              <a:gd name="connsiteY13" fmla="*/ 552202 h 961901"/>
              <a:gd name="connsiteX14" fmla="*/ 219564 w 1614915"/>
              <a:gd name="connsiteY14" fmla="*/ 558140 h 961901"/>
              <a:gd name="connsiteX15" fmla="*/ 189876 w 1614915"/>
              <a:gd name="connsiteY15" fmla="*/ 581891 h 961901"/>
              <a:gd name="connsiteX16" fmla="*/ 154250 w 1614915"/>
              <a:gd name="connsiteY16" fmla="*/ 605641 h 961901"/>
              <a:gd name="connsiteX17" fmla="*/ 118624 w 1614915"/>
              <a:gd name="connsiteY17" fmla="*/ 635330 h 961901"/>
              <a:gd name="connsiteX18" fmla="*/ 100811 w 1614915"/>
              <a:gd name="connsiteY18" fmla="*/ 641267 h 961901"/>
              <a:gd name="connsiteX19" fmla="*/ 88936 w 1614915"/>
              <a:gd name="connsiteY19" fmla="*/ 653143 h 961901"/>
              <a:gd name="connsiteX20" fmla="*/ 65185 w 1614915"/>
              <a:gd name="connsiteY20" fmla="*/ 665018 h 961901"/>
              <a:gd name="connsiteX21" fmla="*/ 47372 w 1614915"/>
              <a:gd name="connsiteY21" fmla="*/ 676893 h 961901"/>
              <a:gd name="connsiteX22" fmla="*/ 35497 w 1614915"/>
              <a:gd name="connsiteY22" fmla="*/ 659080 h 961901"/>
              <a:gd name="connsiteX23" fmla="*/ 17684 w 1614915"/>
              <a:gd name="connsiteY23" fmla="*/ 599704 h 961901"/>
              <a:gd name="connsiteX24" fmla="*/ 11746 w 1614915"/>
              <a:gd name="connsiteY24" fmla="*/ 581891 h 961901"/>
              <a:gd name="connsiteX25" fmla="*/ 11746 w 1614915"/>
              <a:gd name="connsiteY25" fmla="*/ 397823 h 961901"/>
              <a:gd name="connsiteX26" fmla="*/ 17684 w 1614915"/>
              <a:gd name="connsiteY26" fmla="*/ 374073 h 961901"/>
              <a:gd name="connsiteX27" fmla="*/ 41435 w 1614915"/>
              <a:gd name="connsiteY27" fmla="*/ 338447 h 961901"/>
              <a:gd name="connsiteX28" fmla="*/ 59248 w 1614915"/>
              <a:gd name="connsiteY28" fmla="*/ 308758 h 961901"/>
              <a:gd name="connsiteX29" fmla="*/ 88936 w 1614915"/>
              <a:gd name="connsiteY29" fmla="*/ 273132 h 961901"/>
              <a:gd name="connsiteX30" fmla="*/ 130499 w 1614915"/>
              <a:gd name="connsiteY30" fmla="*/ 249382 h 961901"/>
              <a:gd name="connsiteX31" fmla="*/ 142375 w 1614915"/>
              <a:gd name="connsiteY31" fmla="*/ 237506 h 961901"/>
              <a:gd name="connsiteX32" fmla="*/ 166125 w 1614915"/>
              <a:gd name="connsiteY32" fmla="*/ 225631 h 961901"/>
              <a:gd name="connsiteX33" fmla="*/ 189876 w 1614915"/>
              <a:gd name="connsiteY33" fmla="*/ 207818 h 961901"/>
              <a:gd name="connsiteX34" fmla="*/ 207689 w 1614915"/>
              <a:gd name="connsiteY34" fmla="*/ 201880 h 961901"/>
              <a:gd name="connsiteX35" fmla="*/ 267066 w 1614915"/>
              <a:gd name="connsiteY35" fmla="*/ 178130 h 961901"/>
              <a:gd name="connsiteX36" fmla="*/ 284879 w 1614915"/>
              <a:gd name="connsiteY36" fmla="*/ 172192 h 961901"/>
              <a:gd name="connsiteX37" fmla="*/ 332380 w 1614915"/>
              <a:gd name="connsiteY37" fmla="*/ 166254 h 961901"/>
              <a:gd name="connsiteX38" fmla="*/ 421445 w 1614915"/>
              <a:gd name="connsiteY38" fmla="*/ 154379 h 961901"/>
              <a:gd name="connsiteX39" fmla="*/ 825206 w 1614915"/>
              <a:gd name="connsiteY39" fmla="*/ 148441 h 961901"/>
              <a:gd name="connsiteX40" fmla="*/ 866770 w 1614915"/>
              <a:gd name="connsiteY40" fmla="*/ 136566 h 961901"/>
              <a:gd name="connsiteX41" fmla="*/ 914271 w 1614915"/>
              <a:gd name="connsiteY41" fmla="*/ 130628 h 961901"/>
              <a:gd name="connsiteX42" fmla="*/ 1086463 w 1614915"/>
              <a:gd name="connsiteY42" fmla="*/ 118753 h 961901"/>
              <a:gd name="connsiteX43" fmla="*/ 1145840 w 1614915"/>
              <a:gd name="connsiteY43" fmla="*/ 106878 h 961901"/>
              <a:gd name="connsiteX44" fmla="*/ 1205216 w 1614915"/>
              <a:gd name="connsiteY44" fmla="*/ 89065 h 961901"/>
              <a:gd name="connsiteX45" fmla="*/ 1240842 w 1614915"/>
              <a:gd name="connsiteY45" fmla="*/ 77189 h 961901"/>
              <a:gd name="connsiteX46" fmla="*/ 1258655 w 1614915"/>
              <a:gd name="connsiteY46" fmla="*/ 71252 h 961901"/>
              <a:gd name="connsiteX47" fmla="*/ 1270531 w 1614915"/>
              <a:gd name="connsiteY47" fmla="*/ 59376 h 961901"/>
              <a:gd name="connsiteX48" fmla="*/ 1318032 w 1614915"/>
              <a:gd name="connsiteY48" fmla="*/ 47501 h 961901"/>
              <a:gd name="connsiteX49" fmla="*/ 1335845 w 1614915"/>
              <a:gd name="connsiteY49" fmla="*/ 35626 h 961901"/>
              <a:gd name="connsiteX50" fmla="*/ 1377409 w 1614915"/>
              <a:gd name="connsiteY50" fmla="*/ 23751 h 961901"/>
              <a:gd name="connsiteX51" fmla="*/ 1389284 w 1614915"/>
              <a:gd name="connsiteY51" fmla="*/ 11875 h 961901"/>
              <a:gd name="connsiteX52" fmla="*/ 1424910 w 1614915"/>
              <a:gd name="connsiteY52" fmla="*/ 0 h 961901"/>
              <a:gd name="connsiteX53" fmla="*/ 1478349 w 1614915"/>
              <a:gd name="connsiteY53" fmla="*/ 11875 h 961901"/>
              <a:gd name="connsiteX54" fmla="*/ 1508037 w 1614915"/>
              <a:gd name="connsiteY54" fmla="*/ 29688 h 961901"/>
              <a:gd name="connsiteX55" fmla="*/ 1555538 w 1614915"/>
              <a:gd name="connsiteY55" fmla="*/ 89065 h 961901"/>
              <a:gd name="connsiteX56" fmla="*/ 1579289 w 1614915"/>
              <a:gd name="connsiteY56" fmla="*/ 130628 h 961901"/>
              <a:gd name="connsiteX57" fmla="*/ 1614915 w 1614915"/>
              <a:gd name="connsiteY57" fmla="*/ 154379 h 961901"/>
              <a:gd name="connsiteX58" fmla="*/ 1608977 w 1614915"/>
              <a:gd name="connsiteY58" fmla="*/ 172192 h 961901"/>
              <a:gd name="connsiteX59" fmla="*/ 1591164 w 1614915"/>
              <a:gd name="connsiteY59" fmla="*/ 178130 h 961901"/>
              <a:gd name="connsiteX60" fmla="*/ 1460536 w 1614915"/>
              <a:gd name="connsiteY60" fmla="*/ 172192 h 961901"/>
              <a:gd name="connsiteX61" fmla="*/ 1442723 w 1614915"/>
              <a:gd name="connsiteY61" fmla="*/ 160317 h 961901"/>
              <a:gd name="connsiteX62" fmla="*/ 1413035 w 1614915"/>
              <a:gd name="connsiteY62" fmla="*/ 130628 h 961901"/>
              <a:gd name="connsiteX63" fmla="*/ 1401159 w 1614915"/>
              <a:gd name="connsiteY63" fmla="*/ 118753 h 961901"/>
              <a:gd name="connsiteX64" fmla="*/ 1383346 w 1614915"/>
              <a:gd name="connsiteY64" fmla="*/ 106878 h 961901"/>
              <a:gd name="connsiteX65" fmla="*/ 1335845 w 1614915"/>
              <a:gd name="connsiteY65" fmla="*/ 112815 h 961901"/>
              <a:gd name="connsiteX66" fmla="*/ 1318032 w 1614915"/>
              <a:gd name="connsiteY66" fmla="*/ 118753 h 961901"/>
              <a:gd name="connsiteX67" fmla="*/ 1306157 w 1614915"/>
              <a:gd name="connsiteY67" fmla="*/ 136566 h 961901"/>
              <a:gd name="connsiteX68" fmla="*/ 1294281 w 1614915"/>
              <a:gd name="connsiteY68" fmla="*/ 178130 h 961901"/>
              <a:gd name="connsiteX69" fmla="*/ 1300219 w 1614915"/>
              <a:gd name="connsiteY69" fmla="*/ 243444 h 961901"/>
              <a:gd name="connsiteX70" fmla="*/ 1323970 w 1614915"/>
              <a:gd name="connsiteY70" fmla="*/ 273132 h 961901"/>
              <a:gd name="connsiteX71" fmla="*/ 1347720 w 1614915"/>
              <a:gd name="connsiteY71" fmla="*/ 302821 h 961901"/>
              <a:gd name="connsiteX72" fmla="*/ 1329907 w 1614915"/>
              <a:gd name="connsiteY72" fmla="*/ 439387 h 961901"/>
              <a:gd name="connsiteX73" fmla="*/ 1312094 w 1614915"/>
              <a:gd name="connsiteY73" fmla="*/ 451262 h 961901"/>
              <a:gd name="connsiteX74" fmla="*/ 1294281 w 1614915"/>
              <a:gd name="connsiteY74" fmla="*/ 486888 h 961901"/>
              <a:gd name="connsiteX75" fmla="*/ 1288344 w 1614915"/>
              <a:gd name="connsiteY75" fmla="*/ 552202 h 961901"/>
              <a:gd name="connsiteX76" fmla="*/ 1282406 w 1614915"/>
              <a:gd name="connsiteY76" fmla="*/ 570015 h 961901"/>
              <a:gd name="connsiteX77" fmla="*/ 1264593 w 1614915"/>
              <a:gd name="connsiteY77" fmla="*/ 575953 h 961901"/>
              <a:gd name="connsiteX78" fmla="*/ 1211154 w 1614915"/>
              <a:gd name="connsiteY78" fmla="*/ 558140 h 961901"/>
              <a:gd name="connsiteX79" fmla="*/ 1187403 w 1614915"/>
              <a:gd name="connsiteY79" fmla="*/ 552202 h 961901"/>
              <a:gd name="connsiteX80" fmla="*/ 1169590 w 1614915"/>
              <a:gd name="connsiteY80" fmla="*/ 546265 h 961901"/>
              <a:gd name="connsiteX81" fmla="*/ 1157715 w 1614915"/>
              <a:gd name="connsiteY81" fmla="*/ 570015 h 961901"/>
              <a:gd name="connsiteX82" fmla="*/ 1157715 w 1614915"/>
              <a:gd name="connsiteY82" fmla="*/ 659080 h 961901"/>
              <a:gd name="connsiteX83" fmla="*/ 1169590 w 1614915"/>
              <a:gd name="connsiteY83" fmla="*/ 670956 h 961901"/>
              <a:gd name="connsiteX84" fmla="*/ 1157715 w 1614915"/>
              <a:gd name="connsiteY84" fmla="*/ 712519 h 961901"/>
              <a:gd name="connsiteX85" fmla="*/ 1139902 w 1614915"/>
              <a:gd name="connsiteY85" fmla="*/ 718457 h 961901"/>
              <a:gd name="connsiteX86" fmla="*/ 1062712 w 1614915"/>
              <a:gd name="connsiteY86" fmla="*/ 712519 h 961901"/>
              <a:gd name="connsiteX87" fmla="*/ 1027086 w 1614915"/>
              <a:gd name="connsiteY87" fmla="*/ 700644 h 961901"/>
              <a:gd name="connsiteX88" fmla="*/ 1009273 w 1614915"/>
              <a:gd name="connsiteY88" fmla="*/ 694706 h 961901"/>
              <a:gd name="connsiteX89" fmla="*/ 961772 w 1614915"/>
              <a:gd name="connsiteY89" fmla="*/ 706582 h 961901"/>
              <a:gd name="connsiteX90" fmla="*/ 932084 w 1614915"/>
              <a:gd name="connsiteY90" fmla="*/ 742208 h 961901"/>
              <a:gd name="connsiteX91" fmla="*/ 920209 w 1614915"/>
              <a:gd name="connsiteY91" fmla="*/ 795647 h 961901"/>
              <a:gd name="connsiteX92" fmla="*/ 932084 w 1614915"/>
              <a:gd name="connsiteY92" fmla="*/ 884712 h 961901"/>
              <a:gd name="connsiteX93" fmla="*/ 938022 w 1614915"/>
              <a:gd name="connsiteY93" fmla="*/ 902525 h 961901"/>
              <a:gd name="connsiteX94" fmla="*/ 932084 w 1614915"/>
              <a:gd name="connsiteY94" fmla="*/ 938151 h 961901"/>
              <a:gd name="connsiteX95" fmla="*/ 914271 w 1614915"/>
              <a:gd name="connsiteY95" fmla="*/ 944088 h 961901"/>
              <a:gd name="connsiteX96" fmla="*/ 902396 w 1614915"/>
              <a:gd name="connsiteY96" fmla="*/ 955964 h 961901"/>
              <a:gd name="connsiteX97" fmla="*/ 878645 w 1614915"/>
              <a:gd name="connsiteY97" fmla="*/ 950026 h 961901"/>
              <a:gd name="connsiteX98" fmla="*/ 866770 w 1614915"/>
              <a:gd name="connsiteY98" fmla="*/ 932213 h 961901"/>
              <a:gd name="connsiteX99" fmla="*/ 854894 w 1614915"/>
              <a:gd name="connsiteY99" fmla="*/ 920338 h 961901"/>
              <a:gd name="connsiteX100" fmla="*/ 831144 w 1614915"/>
              <a:gd name="connsiteY100" fmla="*/ 890649 h 961901"/>
              <a:gd name="connsiteX101" fmla="*/ 819268 w 1614915"/>
              <a:gd name="connsiteY101" fmla="*/ 878774 h 961901"/>
              <a:gd name="connsiteX102" fmla="*/ 783642 w 1614915"/>
              <a:gd name="connsiteY102" fmla="*/ 866899 h 961901"/>
              <a:gd name="connsiteX103" fmla="*/ 718328 w 1614915"/>
              <a:gd name="connsiteY103" fmla="*/ 872836 h 961901"/>
              <a:gd name="connsiteX104" fmla="*/ 712390 w 1614915"/>
              <a:gd name="connsiteY104" fmla="*/ 896587 h 961901"/>
              <a:gd name="connsiteX105" fmla="*/ 706453 w 1614915"/>
              <a:gd name="connsiteY105" fmla="*/ 961901 h 961901"/>
              <a:gd name="connsiteX106" fmla="*/ 688640 w 1614915"/>
              <a:gd name="connsiteY106" fmla="*/ 955964 h 961901"/>
              <a:gd name="connsiteX107" fmla="*/ 676764 w 1614915"/>
              <a:gd name="connsiteY107" fmla="*/ 944088 h 961901"/>
              <a:gd name="connsiteX108" fmla="*/ 658951 w 1614915"/>
              <a:gd name="connsiteY108" fmla="*/ 932213 h 961901"/>
              <a:gd name="connsiteX109" fmla="*/ 629263 w 1614915"/>
              <a:gd name="connsiteY109" fmla="*/ 902525 h 961901"/>
              <a:gd name="connsiteX110" fmla="*/ 617388 w 1614915"/>
              <a:gd name="connsiteY110" fmla="*/ 890649 h 961901"/>
              <a:gd name="connsiteX111" fmla="*/ 587699 w 1614915"/>
              <a:gd name="connsiteY111" fmla="*/ 878774 h 96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614915" h="961901">
                <a:moveTo>
                  <a:pt x="587699" y="878774"/>
                </a:moveTo>
                <a:cubicBezTo>
                  <a:pt x="581761" y="868878"/>
                  <a:pt x="583626" y="847121"/>
                  <a:pt x="581762" y="831273"/>
                </a:cubicBezTo>
                <a:cubicBezTo>
                  <a:pt x="579668" y="813473"/>
                  <a:pt x="578549" y="795548"/>
                  <a:pt x="575824" y="777834"/>
                </a:cubicBezTo>
                <a:cubicBezTo>
                  <a:pt x="574583" y="769768"/>
                  <a:pt x="571656" y="762049"/>
                  <a:pt x="569886" y="754083"/>
                </a:cubicBezTo>
                <a:cubicBezTo>
                  <a:pt x="551780" y="672602"/>
                  <a:pt x="573927" y="762284"/>
                  <a:pt x="558011" y="706582"/>
                </a:cubicBezTo>
                <a:cubicBezTo>
                  <a:pt x="555215" y="696796"/>
                  <a:pt x="545177" y="650524"/>
                  <a:pt x="540198" y="647205"/>
                </a:cubicBezTo>
                <a:lnTo>
                  <a:pt x="522385" y="635330"/>
                </a:lnTo>
                <a:cubicBezTo>
                  <a:pt x="520406" y="629392"/>
                  <a:pt x="520874" y="621943"/>
                  <a:pt x="516448" y="617517"/>
                </a:cubicBezTo>
                <a:cubicBezTo>
                  <a:pt x="512022" y="613091"/>
                  <a:pt x="504002" y="614799"/>
                  <a:pt x="498635" y="611579"/>
                </a:cubicBezTo>
                <a:cubicBezTo>
                  <a:pt x="457882" y="587128"/>
                  <a:pt x="519407" y="610587"/>
                  <a:pt x="468946" y="593766"/>
                </a:cubicBezTo>
                <a:cubicBezTo>
                  <a:pt x="463008" y="587828"/>
                  <a:pt x="458473" y="580031"/>
                  <a:pt x="451133" y="575953"/>
                </a:cubicBezTo>
                <a:cubicBezTo>
                  <a:pt x="434709" y="566829"/>
                  <a:pt x="410086" y="563639"/>
                  <a:pt x="391757" y="558140"/>
                </a:cubicBezTo>
                <a:cubicBezTo>
                  <a:pt x="331327" y="540011"/>
                  <a:pt x="380874" y="549358"/>
                  <a:pt x="308629" y="540327"/>
                </a:cubicBezTo>
                <a:cubicBezTo>
                  <a:pt x="270090" y="545145"/>
                  <a:pt x="267884" y="543486"/>
                  <a:pt x="237377" y="552202"/>
                </a:cubicBezTo>
                <a:cubicBezTo>
                  <a:pt x="231359" y="553921"/>
                  <a:pt x="225162" y="555341"/>
                  <a:pt x="219564" y="558140"/>
                </a:cubicBezTo>
                <a:cubicBezTo>
                  <a:pt x="190496" y="572674"/>
                  <a:pt x="211972" y="565319"/>
                  <a:pt x="189876" y="581891"/>
                </a:cubicBezTo>
                <a:cubicBezTo>
                  <a:pt x="178458" y="590454"/>
                  <a:pt x="164342" y="595549"/>
                  <a:pt x="154250" y="605641"/>
                </a:cubicBezTo>
                <a:cubicBezTo>
                  <a:pt x="142030" y="617862"/>
                  <a:pt x="135093" y="625919"/>
                  <a:pt x="118624" y="635330"/>
                </a:cubicBezTo>
                <a:cubicBezTo>
                  <a:pt x="113190" y="638435"/>
                  <a:pt x="106749" y="639288"/>
                  <a:pt x="100811" y="641267"/>
                </a:cubicBezTo>
                <a:cubicBezTo>
                  <a:pt x="96853" y="645226"/>
                  <a:pt x="93594" y="650038"/>
                  <a:pt x="88936" y="653143"/>
                </a:cubicBezTo>
                <a:cubicBezTo>
                  <a:pt x="81571" y="658053"/>
                  <a:pt x="72870" y="660627"/>
                  <a:pt x="65185" y="665018"/>
                </a:cubicBezTo>
                <a:cubicBezTo>
                  <a:pt x="58989" y="668558"/>
                  <a:pt x="53310" y="672935"/>
                  <a:pt x="47372" y="676893"/>
                </a:cubicBezTo>
                <a:cubicBezTo>
                  <a:pt x="43414" y="670955"/>
                  <a:pt x="38395" y="665601"/>
                  <a:pt x="35497" y="659080"/>
                </a:cubicBezTo>
                <a:cubicBezTo>
                  <a:pt x="24210" y="633684"/>
                  <a:pt x="24592" y="623882"/>
                  <a:pt x="17684" y="599704"/>
                </a:cubicBezTo>
                <a:cubicBezTo>
                  <a:pt x="15964" y="593686"/>
                  <a:pt x="13725" y="587829"/>
                  <a:pt x="11746" y="581891"/>
                </a:cubicBezTo>
                <a:cubicBezTo>
                  <a:pt x="0" y="499661"/>
                  <a:pt x="2121" y="532572"/>
                  <a:pt x="11746" y="397823"/>
                </a:cubicBezTo>
                <a:cubicBezTo>
                  <a:pt x="12327" y="389683"/>
                  <a:pt x="14034" y="381372"/>
                  <a:pt x="17684" y="374073"/>
                </a:cubicBezTo>
                <a:cubicBezTo>
                  <a:pt x="24067" y="361307"/>
                  <a:pt x="41435" y="338447"/>
                  <a:pt x="41435" y="338447"/>
                </a:cubicBezTo>
                <a:cubicBezTo>
                  <a:pt x="51745" y="307513"/>
                  <a:pt x="40618" y="332046"/>
                  <a:pt x="59248" y="308758"/>
                </a:cubicBezTo>
                <a:cubicBezTo>
                  <a:pt x="77931" y="285404"/>
                  <a:pt x="63547" y="294289"/>
                  <a:pt x="88936" y="273132"/>
                </a:cubicBezTo>
                <a:cubicBezTo>
                  <a:pt x="113230" y="252887"/>
                  <a:pt x="101462" y="268740"/>
                  <a:pt x="130499" y="249382"/>
                </a:cubicBezTo>
                <a:cubicBezTo>
                  <a:pt x="135157" y="246277"/>
                  <a:pt x="137717" y="240611"/>
                  <a:pt x="142375" y="237506"/>
                </a:cubicBezTo>
                <a:cubicBezTo>
                  <a:pt x="149740" y="232596"/>
                  <a:pt x="158619" y="230322"/>
                  <a:pt x="166125" y="225631"/>
                </a:cubicBezTo>
                <a:cubicBezTo>
                  <a:pt x="174517" y="220386"/>
                  <a:pt x="181284" y="212728"/>
                  <a:pt x="189876" y="207818"/>
                </a:cubicBezTo>
                <a:cubicBezTo>
                  <a:pt x="195310" y="204713"/>
                  <a:pt x="201936" y="204345"/>
                  <a:pt x="207689" y="201880"/>
                </a:cubicBezTo>
                <a:cubicBezTo>
                  <a:pt x="268844" y="175671"/>
                  <a:pt x="185979" y="205159"/>
                  <a:pt x="267066" y="178130"/>
                </a:cubicBezTo>
                <a:cubicBezTo>
                  <a:pt x="273004" y="176151"/>
                  <a:pt x="278668" y="172968"/>
                  <a:pt x="284879" y="172192"/>
                </a:cubicBezTo>
                <a:lnTo>
                  <a:pt x="332380" y="166254"/>
                </a:lnTo>
                <a:cubicBezTo>
                  <a:pt x="368953" y="154064"/>
                  <a:pt x="358619" y="155950"/>
                  <a:pt x="421445" y="154379"/>
                </a:cubicBezTo>
                <a:cubicBezTo>
                  <a:pt x="556005" y="151015"/>
                  <a:pt x="690619" y="150420"/>
                  <a:pt x="825206" y="148441"/>
                </a:cubicBezTo>
                <a:cubicBezTo>
                  <a:pt x="839321" y="143736"/>
                  <a:pt x="851863" y="139051"/>
                  <a:pt x="866770" y="136566"/>
                </a:cubicBezTo>
                <a:cubicBezTo>
                  <a:pt x="882510" y="133943"/>
                  <a:pt x="898366" y="131918"/>
                  <a:pt x="914271" y="130628"/>
                </a:cubicBezTo>
                <a:cubicBezTo>
                  <a:pt x="971616" y="125978"/>
                  <a:pt x="1086463" y="118753"/>
                  <a:pt x="1086463" y="118753"/>
                </a:cubicBezTo>
                <a:cubicBezTo>
                  <a:pt x="1141634" y="104960"/>
                  <a:pt x="1073042" y="121437"/>
                  <a:pt x="1145840" y="106878"/>
                </a:cubicBezTo>
                <a:cubicBezTo>
                  <a:pt x="1168265" y="102393"/>
                  <a:pt x="1182508" y="96634"/>
                  <a:pt x="1205216" y="89065"/>
                </a:cubicBezTo>
                <a:lnTo>
                  <a:pt x="1240842" y="77189"/>
                </a:lnTo>
                <a:lnTo>
                  <a:pt x="1258655" y="71252"/>
                </a:lnTo>
                <a:cubicBezTo>
                  <a:pt x="1262614" y="67293"/>
                  <a:pt x="1265333" y="61455"/>
                  <a:pt x="1270531" y="59376"/>
                </a:cubicBezTo>
                <a:cubicBezTo>
                  <a:pt x="1285685" y="53315"/>
                  <a:pt x="1318032" y="47501"/>
                  <a:pt x="1318032" y="47501"/>
                </a:cubicBezTo>
                <a:cubicBezTo>
                  <a:pt x="1323970" y="43543"/>
                  <a:pt x="1329462" y="38817"/>
                  <a:pt x="1335845" y="35626"/>
                </a:cubicBezTo>
                <a:cubicBezTo>
                  <a:pt x="1344367" y="31365"/>
                  <a:pt x="1369794" y="25655"/>
                  <a:pt x="1377409" y="23751"/>
                </a:cubicBezTo>
                <a:cubicBezTo>
                  <a:pt x="1381367" y="19792"/>
                  <a:pt x="1384277" y="14379"/>
                  <a:pt x="1389284" y="11875"/>
                </a:cubicBezTo>
                <a:cubicBezTo>
                  <a:pt x="1400480" y="6277"/>
                  <a:pt x="1424910" y="0"/>
                  <a:pt x="1424910" y="0"/>
                </a:cubicBezTo>
                <a:cubicBezTo>
                  <a:pt x="1432098" y="1198"/>
                  <a:pt x="1467108" y="5130"/>
                  <a:pt x="1478349" y="11875"/>
                </a:cubicBezTo>
                <a:cubicBezTo>
                  <a:pt x="1519101" y="36326"/>
                  <a:pt x="1457576" y="12870"/>
                  <a:pt x="1508037" y="29688"/>
                </a:cubicBezTo>
                <a:cubicBezTo>
                  <a:pt x="1524253" y="45904"/>
                  <a:pt x="1548047" y="66592"/>
                  <a:pt x="1555538" y="89065"/>
                </a:cubicBezTo>
                <a:cubicBezTo>
                  <a:pt x="1561734" y="107651"/>
                  <a:pt x="1562261" y="115492"/>
                  <a:pt x="1579289" y="130628"/>
                </a:cubicBezTo>
                <a:cubicBezTo>
                  <a:pt x="1589956" y="140110"/>
                  <a:pt x="1614915" y="154379"/>
                  <a:pt x="1614915" y="154379"/>
                </a:cubicBezTo>
                <a:cubicBezTo>
                  <a:pt x="1612936" y="160317"/>
                  <a:pt x="1613403" y="167766"/>
                  <a:pt x="1608977" y="172192"/>
                </a:cubicBezTo>
                <a:cubicBezTo>
                  <a:pt x="1604551" y="176618"/>
                  <a:pt x="1597423" y="178130"/>
                  <a:pt x="1591164" y="178130"/>
                </a:cubicBezTo>
                <a:cubicBezTo>
                  <a:pt x="1547576" y="178130"/>
                  <a:pt x="1504079" y="174171"/>
                  <a:pt x="1460536" y="172192"/>
                </a:cubicBezTo>
                <a:cubicBezTo>
                  <a:pt x="1454598" y="168234"/>
                  <a:pt x="1448093" y="165016"/>
                  <a:pt x="1442723" y="160317"/>
                </a:cubicBezTo>
                <a:cubicBezTo>
                  <a:pt x="1432191" y="151101"/>
                  <a:pt x="1422931" y="140524"/>
                  <a:pt x="1413035" y="130628"/>
                </a:cubicBezTo>
                <a:cubicBezTo>
                  <a:pt x="1409076" y="126669"/>
                  <a:pt x="1405817" y="121858"/>
                  <a:pt x="1401159" y="118753"/>
                </a:cubicBezTo>
                <a:lnTo>
                  <a:pt x="1383346" y="106878"/>
                </a:lnTo>
                <a:cubicBezTo>
                  <a:pt x="1367512" y="108857"/>
                  <a:pt x="1351544" y="109961"/>
                  <a:pt x="1335845" y="112815"/>
                </a:cubicBezTo>
                <a:cubicBezTo>
                  <a:pt x="1329687" y="113935"/>
                  <a:pt x="1322919" y="114843"/>
                  <a:pt x="1318032" y="118753"/>
                </a:cubicBezTo>
                <a:cubicBezTo>
                  <a:pt x="1312460" y="123211"/>
                  <a:pt x="1309348" y="130183"/>
                  <a:pt x="1306157" y="136566"/>
                </a:cubicBezTo>
                <a:cubicBezTo>
                  <a:pt x="1301897" y="145085"/>
                  <a:pt x="1296184" y="170519"/>
                  <a:pt x="1294281" y="178130"/>
                </a:cubicBezTo>
                <a:cubicBezTo>
                  <a:pt x="1296260" y="199901"/>
                  <a:pt x="1295638" y="222068"/>
                  <a:pt x="1300219" y="243444"/>
                </a:cubicBezTo>
                <a:cubicBezTo>
                  <a:pt x="1302894" y="255928"/>
                  <a:pt x="1316701" y="264046"/>
                  <a:pt x="1323970" y="273132"/>
                </a:cubicBezTo>
                <a:cubicBezTo>
                  <a:pt x="1353942" y="310596"/>
                  <a:pt x="1319039" y="274137"/>
                  <a:pt x="1347720" y="302821"/>
                </a:cubicBezTo>
                <a:cubicBezTo>
                  <a:pt x="1344555" y="369290"/>
                  <a:pt x="1370799" y="406675"/>
                  <a:pt x="1329907" y="439387"/>
                </a:cubicBezTo>
                <a:cubicBezTo>
                  <a:pt x="1324335" y="443845"/>
                  <a:pt x="1318032" y="447304"/>
                  <a:pt x="1312094" y="451262"/>
                </a:cubicBezTo>
                <a:cubicBezTo>
                  <a:pt x="1303543" y="464089"/>
                  <a:pt x="1296516" y="471246"/>
                  <a:pt x="1294281" y="486888"/>
                </a:cubicBezTo>
                <a:cubicBezTo>
                  <a:pt x="1291189" y="508529"/>
                  <a:pt x="1291436" y="530561"/>
                  <a:pt x="1288344" y="552202"/>
                </a:cubicBezTo>
                <a:cubicBezTo>
                  <a:pt x="1287459" y="558398"/>
                  <a:pt x="1286832" y="565589"/>
                  <a:pt x="1282406" y="570015"/>
                </a:cubicBezTo>
                <a:cubicBezTo>
                  <a:pt x="1277980" y="574441"/>
                  <a:pt x="1270531" y="573974"/>
                  <a:pt x="1264593" y="575953"/>
                </a:cubicBezTo>
                <a:cubicBezTo>
                  <a:pt x="1207675" y="561723"/>
                  <a:pt x="1278232" y="580499"/>
                  <a:pt x="1211154" y="558140"/>
                </a:cubicBezTo>
                <a:cubicBezTo>
                  <a:pt x="1203412" y="555559"/>
                  <a:pt x="1195250" y="554444"/>
                  <a:pt x="1187403" y="552202"/>
                </a:cubicBezTo>
                <a:cubicBezTo>
                  <a:pt x="1181385" y="550483"/>
                  <a:pt x="1175528" y="548244"/>
                  <a:pt x="1169590" y="546265"/>
                </a:cubicBezTo>
                <a:cubicBezTo>
                  <a:pt x="1165632" y="554182"/>
                  <a:pt x="1160823" y="561727"/>
                  <a:pt x="1157715" y="570015"/>
                </a:cubicBezTo>
                <a:cubicBezTo>
                  <a:pt x="1146707" y="599368"/>
                  <a:pt x="1150415" y="627445"/>
                  <a:pt x="1157715" y="659080"/>
                </a:cubicBezTo>
                <a:cubicBezTo>
                  <a:pt x="1158974" y="664535"/>
                  <a:pt x="1165632" y="666997"/>
                  <a:pt x="1169590" y="670956"/>
                </a:cubicBezTo>
                <a:cubicBezTo>
                  <a:pt x="1169538" y="671164"/>
                  <a:pt x="1160556" y="709678"/>
                  <a:pt x="1157715" y="712519"/>
                </a:cubicBezTo>
                <a:cubicBezTo>
                  <a:pt x="1153289" y="716945"/>
                  <a:pt x="1145840" y="716478"/>
                  <a:pt x="1139902" y="718457"/>
                </a:cubicBezTo>
                <a:cubicBezTo>
                  <a:pt x="1114172" y="716478"/>
                  <a:pt x="1088202" y="716544"/>
                  <a:pt x="1062712" y="712519"/>
                </a:cubicBezTo>
                <a:cubicBezTo>
                  <a:pt x="1050348" y="710567"/>
                  <a:pt x="1038961" y="704602"/>
                  <a:pt x="1027086" y="700644"/>
                </a:cubicBezTo>
                <a:lnTo>
                  <a:pt x="1009273" y="694706"/>
                </a:lnTo>
                <a:cubicBezTo>
                  <a:pt x="1004990" y="695563"/>
                  <a:pt x="969597" y="701365"/>
                  <a:pt x="961772" y="706582"/>
                </a:cubicBezTo>
                <a:cubicBezTo>
                  <a:pt x="948056" y="715726"/>
                  <a:pt x="940847" y="729063"/>
                  <a:pt x="932084" y="742208"/>
                </a:cubicBezTo>
                <a:cubicBezTo>
                  <a:pt x="929792" y="751373"/>
                  <a:pt x="920209" y="788102"/>
                  <a:pt x="920209" y="795647"/>
                </a:cubicBezTo>
                <a:cubicBezTo>
                  <a:pt x="920209" y="830669"/>
                  <a:pt x="923336" y="854095"/>
                  <a:pt x="932084" y="884712"/>
                </a:cubicBezTo>
                <a:cubicBezTo>
                  <a:pt x="933804" y="890730"/>
                  <a:pt x="936043" y="896587"/>
                  <a:pt x="938022" y="902525"/>
                </a:cubicBezTo>
                <a:cubicBezTo>
                  <a:pt x="936043" y="914400"/>
                  <a:pt x="938057" y="927698"/>
                  <a:pt x="932084" y="938151"/>
                </a:cubicBezTo>
                <a:cubicBezTo>
                  <a:pt x="928979" y="943585"/>
                  <a:pt x="919638" y="940868"/>
                  <a:pt x="914271" y="944088"/>
                </a:cubicBezTo>
                <a:cubicBezTo>
                  <a:pt x="909471" y="946968"/>
                  <a:pt x="906354" y="952005"/>
                  <a:pt x="902396" y="955964"/>
                </a:cubicBezTo>
                <a:cubicBezTo>
                  <a:pt x="894479" y="953985"/>
                  <a:pt x="885435" y="954553"/>
                  <a:pt x="878645" y="950026"/>
                </a:cubicBezTo>
                <a:cubicBezTo>
                  <a:pt x="872707" y="946068"/>
                  <a:pt x="871228" y="937785"/>
                  <a:pt x="866770" y="932213"/>
                </a:cubicBezTo>
                <a:cubicBezTo>
                  <a:pt x="863273" y="927842"/>
                  <a:pt x="858853" y="924296"/>
                  <a:pt x="854894" y="920338"/>
                </a:cubicBezTo>
                <a:cubicBezTo>
                  <a:pt x="845478" y="892085"/>
                  <a:pt x="855559" y="910181"/>
                  <a:pt x="831144" y="890649"/>
                </a:cubicBezTo>
                <a:cubicBezTo>
                  <a:pt x="826773" y="887152"/>
                  <a:pt x="824275" y="881277"/>
                  <a:pt x="819268" y="878774"/>
                </a:cubicBezTo>
                <a:cubicBezTo>
                  <a:pt x="808072" y="873176"/>
                  <a:pt x="783642" y="866899"/>
                  <a:pt x="783642" y="866899"/>
                </a:cubicBezTo>
                <a:cubicBezTo>
                  <a:pt x="761871" y="868878"/>
                  <a:pt x="738508" y="864428"/>
                  <a:pt x="718328" y="872836"/>
                </a:cubicBezTo>
                <a:cubicBezTo>
                  <a:pt x="710795" y="875975"/>
                  <a:pt x="713469" y="888498"/>
                  <a:pt x="712390" y="896587"/>
                </a:cubicBezTo>
                <a:cubicBezTo>
                  <a:pt x="709501" y="918256"/>
                  <a:pt x="708432" y="940130"/>
                  <a:pt x="706453" y="961901"/>
                </a:cubicBezTo>
                <a:cubicBezTo>
                  <a:pt x="700515" y="959922"/>
                  <a:pt x="694007" y="959184"/>
                  <a:pt x="688640" y="955964"/>
                </a:cubicBezTo>
                <a:cubicBezTo>
                  <a:pt x="683839" y="953084"/>
                  <a:pt x="681136" y="947585"/>
                  <a:pt x="676764" y="944088"/>
                </a:cubicBezTo>
                <a:cubicBezTo>
                  <a:pt x="671192" y="939630"/>
                  <a:pt x="664889" y="936171"/>
                  <a:pt x="658951" y="932213"/>
                </a:cubicBezTo>
                <a:cubicBezTo>
                  <a:pt x="638593" y="901674"/>
                  <a:pt x="657539" y="925146"/>
                  <a:pt x="629263" y="902525"/>
                </a:cubicBezTo>
                <a:cubicBezTo>
                  <a:pt x="624892" y="899028"/>
                  <a:pt x="622395" y="893153"/>
                  <a:pt x="617388" y="890649"/>
                </a:cubicBezTo>
                <a:cubicBezTo>
                  <a:pt x="566344" y="865127"/>
                  <a:pt x="593637" y="888670"/>
                  <a:pt x="587699" y="878774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471060" y="1834738"/>
            <a:ext cx="2127070" cy="938150"/>
          </a:xfrm>
          <a:custGeom>
            <a:avLst/>
            <a:gdLst>
              <a:gd name="connsiteX0" fmla="*/ 771896 w 2127070"/>
              <a:gd name="connsiteY0" fmla="*/ 451262 h 938150"/>
              <a:gd name="connsiteX1" fmla="*/ 736270 w 2127070"/>
              <a:gd name="connsiteY1" fmla="*/ 457200 h 938150"/>
              <a:gd name="connsiteX2" fmla="*/ 724395 w 2127070"/>
              <a:gd name="connsiteY2" fmla="*/ 475013 h 938150"/>
              <a:gd name="connsiteX3" fmla="*/ 700644 w 2127070"/>
              <a:gd name="connsiteY3" fmla="*/ 504701 h 938150"/>
              <a:gd name="connsiteX4" fmla="*/ 682831 w 2127070"/>
              <a:gd name="connsiteY4" fmla="*/ 564078 h 938150"/>
              <a:gd name="connsiteX5" fmla="*/ 676893 w 2127070"/>
              <a:gd name="connsiteY5" fmla="*/ 718457 h 938150"/>
              <a:gd name="connsiteX6" fmla="*/ 670956 w 2127070"/>
              <a:gd name="connsiteY6" fmla="*/ 736270 h 938150"/>
              <a:gd name="connsiteX7" fmla="*/ 659080 w 2127070"/>
              <a:gd name="connsiteY7" fmla="*/ 795646 h 938150"/>
              <a:gd name="connsiteX8" fmla="*/ 653143 w 2127070"/>
              <a:gd name="connsiteY8" fmla="*/ 813459 h 938150"/>
              <a:gd name="connsiteX9" fmla="*/ 635330 w 2127070"/>
              <a:gd name="connsiteY9" fmla="*/ 872836 h 938150"/>
              <a:gd name="connsiteX10" fmla="*/ 575953 w 2127070"/>
              <a:gd name="connsiteY10" fmla="*/ 920337 h 938150"/>
              <a:gd name="connsiteX11" fmla="*/ 540327 w 2127070"/>
              <a:gd name="connsiteY11" fmla="*/ 932213 h 938150"/>
              <a:gd name="connsiteX12" fmla="*/ 522514 w 2127070"/>
              <a:gd name="connsiteY12" fmla="*/ 938150 h 938150"/>
              <a:gd name="connsiteX13" fmla="*/ 290945 w 2127070"/>
              <a:gd name="connsiteY13" fmla="*/ 932213 h 938150"/>
              <a:gd name="connsiteX14" fmla="*/ 255319 w 2127070"/>
              <a:gd name="connsiteY14" fmla="*/ 920337 h 938150"/>
              <a:gd name="connsiteX15" fmla="*/ 237506 w 2127070"/>
              <a:gd name="connsiteY15" fmla="*/ 914400 h 938150"/>
              <a:gd name="connsiteX16" fmla="*/ 219693 w 2127070"/>
              <a:gd name="connsiteY16" fmla="*/ 902524 h 938150"/>
              <a:gd name="connsiteX17" fmla="*/ 184067 w 2127070"/>
              <a:gd name="connsiteY17" fmla="*/ 890649 h 938150"/>
              <a:gd name="connsiteX18" fmla="*/ 142504 w 2127070"/>
              <a:gd name="connsiteY18" fmla="*/ 872836 h 938150"/>
              <a:gd name="connsiteX19" fmla="*/ 124691 w 2127070"/>
              <a:gd name="connsiteY19" fmla="*/ 866898 h 938150"/>
              <a:gd name="connsiteX20" fmla="*/ 89065 w 2127070"/>
              <a:gd name="connsiteY20" fmla="*/ 843148 h 938150"/>
              <a:gd name="connsiteX21" fmla="*/ 83127 w 2127070"/>
              <a:gd name="connsiteY21" fmla="*/ 825335 h 938150"/>
              <a:gd name="connsiteX22" fmla="*/ 71252 w 2127070"/>
              <a:gd name="connsiteY22" fmla="*/ 813459 h 938150"/>
              <a:gd name="connsiteX23" fmla="*/ 59376 w 2127070"/>
              <a:gd name="connsiteY23" fmla="*/ 777833 h 938150"/>
              <a:gd name="connsiteX24" fmla="*/ 47501 w 2127070"/>
              <a:gd name="connsiteY24" fmla="*/ 736270 h 938150"/>
              <a:gd name="connsiteX25" fmla="*/ 23750 w 2127070"/>
              <a:gd name="connsiteY25" fmla="*/ 676893 h 938150"/>
              <a:gd name="connsiteX26" fmla="*/ 11875 w 2127070"/>
              <a:gd name="connsiteY26" fmla="*/ 558140 h 938150"/>
              <a:gd name="connsiteX27" fmla="*/ 5937 w 2127070"/>
              <a:gd name="connsiteY27" fmla="*/ 522514 h 938150"/>
              <a:gd name="connsiteX28" fmla="*/ 0 w 2127070"/>
              <a:gd name="connsiteY28" fmla="*/ 469075 h 938150"/>
              <a:gd name="connsiteX29" fmla="*/ 5937 w 2127070"/>
              <a:gd name="connsiteY29" fmla="*/ 427511 h 938150"/>
              <a:gd name="connsiteX30" fmla="*/ 41563 w 2127070"/>
              <a:gd name="connsiteY30" fmla="*/ 403761 h 938150"/>
              <a:gd name="connsiteX31" fmla="*/ 71252 w 2127070"/>
              <a:gd name="connsiteY31" fmla="*/ 385948 h 938150"/>
              <a:gd name="connsiteX32" fmla="*/ 83127 w 2127070"/>
              <a:gd name="connsiteY32" fmla="*/ 374072 h 938150"/>
              <a:gd name="connsiteX33" fmla="*/ 142504 w 2127070"/>
              <a:gd name="connsiteY33" fmla="*/ 356259 h 938150"/>
              <a:gd name="connsiteX34" fmla="*/ 160317 w 2127070"/>
              <a:gd name="connsiteY34" fmla="*/ 344384 h 938150"/>
              <a:gd name="connsiteX35" fmla="*/ 249382 w 2127070"/>
              <a:gd name="connsiteY35" fmla="*/ 326571 h 938150"/>
              <a:gd name="connsiteX36" fmla="*/ 290945 w 2127070"/>
              <a:gd name="connsiteY36" fmla="*/ 314696 h 938150"/>
              <a:gd name="connsiteX37" fmla="*/ 308758 w 2127070"/>
              <a:gd name="connsiteY37" fmla="*/ 302820 h 938150"/>
              <a:gd name="connsiteX38" fmla="*/ 350322 w 2127070"/>
              <a:gd name="connsiteY38" fmla="*/ 273132 h 938150"/>
              <a:gd name="connsiteX39" fmla="*/ 362197 w 2127070"/>
              <a:gd name="connsiteY39" fmla="*/ 255319 h 938150"/>
              <a:gd name="connsiteX40" fmla="*/ 374072 w 2127070"/>
              <a:gd name="connsiteY40" fmla="*/ 231568 h 938150"/>
              <a:gd name="connsiteX41" fmla="*/ 385948 w 2127070"/>
              <a:gd name="connsiteY41" fmla="*/ 219693 h 938150"/>
              <a:gd name="connsiteX42" fmla="*/ 391885 w 2127070"/>
              <a:gd name="connsiteY42" fmla="*/ 201880 h 938150"/>
              <a:gd name="connsiteX43" fmla="*/ 427511 w 2127070"/>
              <a:gd name="connsiteY43" fmla="*/ 154379 h 938150"/>
              <a:gd name="connsiteX44" fmla="*/ 451262 w 2127070"/>
              <a:gd name="connsiteY44" fmla="*/ 118753 h 938150"/>
              <a:gd name="connsiteX45" fmla="*/ 463137 w 2127070"/>
              <a:gd name="connsiteY45" fmla="*/ 100940 h 938150"/>
              <a:gd name="connsiteX46" fmla="*/ 480950 w 2127070"/>
              <a:gd name="connsiteY46" fmla="*/ 89065 h 938150"/>
              <a:gd name="connsiteX47" fmla="*/ 492826 w 2127070"/>
              <a:gd name="connsiteY47" fmla="*/ 77189 h 938150"/>
              <a:gd name="connsiteX48" fmla="*/ 516576 w 2127070"/>
              <a:gd name="connsiteY48" fmla="*/ 71252 h 938150"/>
              <a:gd name="connsiteX49" fmla="*/ 534389 w 2127070"/>
              <a:gd name="connsiteY49" fmla="*/ 65314 h 938150"/>
              <a:gd name="connsiteX50" fmla="*/ 558140 w 2127070"/>
              <a:gd name="connsiteY50" fmla="*/ 53439 h 938150"/>
              <a:gd name="connsiteX51" fmla="*/ 575953 w 2127070"/>
              <a:gd name="connsiteY51" fmla="*/ 47501 h 938150"/>
              <a:gd name="connsiteX52" fmla="*/ 611579 w 2127070"/>
              <a:gd name="connsiteY52" fmla="*/ 23750 h 938150"/>
              <a:gd name="connsiteX53" fmla="*/ 665018 w 2127070"/>
              <a:gd name="connsiteY53" fmla="*/ 0 h 938150"/>
              <a:gd name="connsiteX54" fmla="*/ 771896 w 2127070"/>
              <a:gd name="connsiteY54" fmla="*/ 11875 h 938150"/>
              <a:gd name="connsiteX55" fmla="*/ 872836 w 2127070"/>
              <a:gd name="connsiteY55" fmla="*/ 23750 h 938150"/>
              <a:gd name="connsiteX56" fmla="*/ 1217221 w 2127070"/>
              <a:gd name="connsiteY56" fmla="*/ 29688 h 938150"/>
              <a:gd name="connsiteX57" fmla="*/ 1276597 w 2127070"/>
              <a:gd name="connsiteY57" fmla="*/ 41563 h 938150"/>
              <a:gd name="connsiteX58" fmla="*/ 1330036 w 2127070"/>
              <a:gd name="connsiteY58" fmla="*/ 53439 h 938150"/>
              <a:gd name="connsiteX59" fmla="*/ 1638795 w 2127070"/>
              <a:gd name="connsiteY59" fmla="*/ 47501 h 938150"/>
              <a:gd name="connsiteX60" fmla="*/ 1686296 w 2127070"/>
              <a:gd name="connsiteY60" fmla="*/ 35626 h 938150"/>
              <a:gd name="connsiteX61" fmla="*/ 1763485 w 2127070"/>
              <a:gd name="connsiteY61" fmla="*/ 29688 h 938150"/>
              <a:gd name="connsiteX62" fmla="*/ 1846613 w 2127070"/>
              <a:gd name="connsiteY62" fmla="*/ 35626 h 938150"/>
              <a:gd name="connsiteX63" fmla="*/ 1864426 w 2127070"/>
              <a:gd name="connsiteY63" fmla="*/ 41563 h 938150"/>
              <a:gd name="connsiteX64" fmla="*/ 1876301 w 2127070"/>
              <a:gd name="connsiteY64" fmla="*/ 53439 h 938150"/>
              <a:gd name="connsiteX65" fmla="*/ 1911927 w 2127070"/>
              <a:gd name="connsiteY65" fmla="*/ 65314 h 938150"/>
              <a:gd name="connsiteX66" fmla="*/ 1959428 w 2127070"/>
              <a:gd name="connsiteY66" fmla="*/ 89065 h 938150"/>
              <a:gd name="connsiteX67" fmla="*/ 1983179 w 2127070"/>
              <a:gd name="connsiteY67" fmla="*/ 100940 h 938150"/>
              <a:gd name="connsiteX68" fmla="*/ 2024743 w 2127070"/>
              <a:gd name="connsiteY68" fmla="*/ 106878 h 938150"/>
              <a:gd name="connsiteX69" fmla="*/ 2042556 w 2127070"/>
              <a:gd name="connsiteY69" fmla="*/ 112815 h 938150"/>
              <a:gd name="connsiteX70" fmla="*/ 2113808 w 2127070"/>
              <a:gd name="connsiteY70" fmla="*/ 118753 h 938150"/>
              <a:gd name="connsiteX71" fmla="*/ 2107870 w 2127070"/>
              <a:gd name="connsiteY71" fmla="*/ 172192 h 938150"/>
              <a:gd name="connsiteX72" fmla="*/ 2090057 w 2127070"/>
              <a:gd name="connsiteY72" fmla="*/ 184067 h 938150"/>
              <a:gd name="connsiteX73" fmla="*/ 2060369 w 2127070"/>
              <a:gd name="connsiteY73" fmla="*/ 190005 h 938150"/>
              <a:gd name="connsiteX74" fmla="*/ 2024743 w 2127070"/>
              <a:gd name="connsiteY74" fmla="*/ 201880 h 938150"/>
              <a:gd name="connsiteX75" fmla="*/ 1793174 w 2127070"/>
              <a:gd name="connsiteY75" fmla="*/ 213756 h 938150"/>
              <a:gd name="connsiteX76" fmla="*/ 1745672 w 2127070"/>
              <a:gd name="connsiteY76" fmla="*/ 225631 h 938150"/>
              <a:gd name="connsiteX77" fmla="*/ 1715984 w 2127070"/>
              <a:gd name="connsiteY77" fmla="*/ 231568 h 938150"/>
              <a:gd name="connsiteX78" fmla="*/ 1680358 w 2127070"/>
              <a:gd name="connsiteY78" fmla="*/ 243444 h 938150"/>
              <a:gd name="connsiteX79" fmla="*/ 1662545 w 2127070"/>
              <a:gd name="connsiteY79" fmla="*/ 249381 h 938150"/>
              <a:gd name="connsiteX80" fmla="*/ 1638795 w 2127070"/>
              <a:gd name="connsiteY80" fmla="*/ 255319 h 938150"/>
              <a:gd name="connsiteX81" fmla="*/ 1579418 w 2127070"/>
              <a:gd name="connsiteY81" fmla="*/ 279070 h 938150"/>
              <a:gd name="connsiteX82" fmla="*/ 1543792 w 2127070"/>
              <a:gd name="connsiteY82" fmla="*/ 290945 h 938150"/>
              <a:gd name="connsiteX83" fmla="*/ 1318161 w 2127070"/>
              <a:gd name="connsiteY83" fmla="*/ 302820 h 938150"/>
              <a:gd name="connsiteX84" fmla="*/ 1163782 w 2127070"/>
              <a:gd name="connsiteY84" fmla="*/ 296883 h 938150"/>
              <a:gd name="connsiteX85" fmla="*/ 1056904 w 2127070"/>
              <a:gd name="connsiteY85" fmla="*/ 290945 h 938150"/>
              <a:gd name="connsiteX86" fmla="*/ 979714 w 2127070"/>
              <a:gd name="connsiteY86" fmla="*/ 296883 h 938150"/>
              <a:gd name="connsiteX87" fmla="*/ 920337 w 2127070"/>
              <a:gd name="connsiteY87" fmla="*/ 314696 h 938150"/>
              <a:gd name="connsiteX88" fmla="*/ 902524 w 2127070"/>
              <a:gd name="connsiteY88" fmla="*/ 326571 h 938150"/>
              <a:gd name="connsiteX89" fmla="*/ 866898 w 2127070"/>
              <a:gd name="connsiteY89" fmla="*/ 338446 h 938150"/>
              <a:gd name="connsiteX90" fmla="*/ 855023 w 2127070"/>
              <a:gd name="connsiteY90" fmla="*/ 350322 h 938150"/>
              <a:gd name="connsiteX91" fmla="*/ 819397 w 2127070"/>
              <a:gd name="connsiteY91" fmla="*/ 374072 h 938150"/>
              <a:gd name="connsiteX92" fmla="*/ 801584 w 2127070"/>
              <a:gd name="connsiteY92" fmla="*/ 403761 h 938150"/>
              <a:gd name="connsiteX93" fmla="*/ 795646 w 2127070"/>
              <a:gd name="connsiteY93" fmla="*/ 421574 h 938150"/>
              <a:gd name="connsiteX94" fmla="*/ 777834 w 2127070"/>
              <a:gd name="connsiteY94" fmla="*/ 433449 h 938150"/>
              <a:gd name="connsiteX95" fmla="*/ 748145 w 2127070"/>
              <a:gd name="connsiteY95" fmla="*/ 457200 h 938150"/>
              <a:gd name="connsiteX96" fmla="*/ 771896 w 2127070"/>
              <a:gd name="connsiteY96" fmla="*/ 451262 h 9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127070" h="938150">
                <a:moveTo>
                  <a:pt x="771896" y="451262"/>
                </a:moveTo>
                <a:cubicBezTo>
                  <a:pt x="769917" y="451262"/>
                  <a:pt x="747038" y="451816"/>
                  <a:pt x="736270" y="457200"/>
                </a:cubicBezTo>
                <a:cubicBezTo>
                  <a:pt x="729887" y="460391"/>
                  <a:pt x="728853" y="469441"/>
                  <a:pt x="724395" y="475013"/>
                </a:cubicBezTo>
                <a:cubicBezTo>
                  <a:pt x="712055" y="490438"/>
                  <a:pt x="709783" y="484137"/>
                  <a:pt x="700644" y="504701"/>
                </a:cubicBezTo>
                <a:cubicBezTo>
                  <a:pt x="692385" y="523285"/>
                  <a:pt x="687766" y="544341"/>
                  <a:pt x="682831" y="564078"/>
                </a:cubicBezTo>
                <a:cubicBezTo>
                  <a:pt x="680852" y="615538"/>
                  <a:pt x="680436" y="667081"/>
                  <a:pt x="676893" y="718457"/>
                </a:cubicBezTo>
                <a:cubicBezTo>
                  <a:pt x="676462" y="724701"/>
                  <a:pt x="672363" y="730172"/>
                  <a:pt x="670956" y="736270"/>
                </a:cubicBezTo>
                <a:cubicBezTo>
                  <a:pt x="666417" y="755937"/>
                  <a:pt x="665462" y="776498"/>
                  <a:pt x="659080" y="795646"/>
                </a:cubicBezTo>
                <a:cubicBezTo>
                  <a:pt x="657101" y="801584"/>
                  <a:pt x="654862" y="807441"/>
                  <a:pt x="653143" y="813459"/>
                </a:cubicBezTo>
                <a:cubicBezTo>
                  <a:pt x="649914" y="824759"/>
                  <a:pt x="640973" y="867193"/>
                  <a:pt x="635330" y="872836"/>
                </a:cubicBezTo>
                <a:cubicBezTo>
                  <a:pt x="619114" y="889052"/>
                  <a:pt x="598426" y="912846"/>
                  <a:pt x="575953" y="920337"/>
                </a:cubicBezTo>
                <a:lnTo>
                  <a:pt x="540327" y="932213"/>
                </a:lnTo>
                <a:lnTo>
                  <a:pt x="522514" y="938150"/>
                </a:lnTo>
                <a:cubicBezTo>
                  <a:pt x="445324" y="936171"/>
                  <a:pt x="367989" y="937349"/>
                  <a:pt x="290945" y="932213"/>
                </a:cubicBezTo>
                <a:cubicBezTo>
                  <a:pt x="278455" y="931380"/>
                  <a:pt x="267194" y="924295"/>
                  <a:pt x="255319" y="920337"/>
                </a:cubicBezTo>
                <a:lnTo>
                  <a:pt x="237506" y="914400"/>
                </a:lnTo>
                <a:cubicBezTo>
                  <a:pt x="231568" y="910441"/>
                  <a:pt x="226214" y="905422"/>
                  <a:pt x="219693" y="902524"/>
                </a:cubicBezTo>
                <a:cubicBezTo>
                  <a:pt x="208254" y="897440"/>
                  <a:pt x="194482" y="897592"/>
                  <a:pt x="184067" y="890649"/>
                </a:cubicBezTo>
                <a:cubicBezTo>
                  <a:pt x="156949" y="872571"/>
                  <a:pt x="176053" y="882422"/>
                  <a:pt x="142504" y="872836"/>
                </a:cubicBezTo>
                <a:cubicBezTo>
                  <a:pt x="136486" y="871116"/>
                  <a:pt x="130162" y="869938"/>
                  <a:pt x="124691" y="866898"/>
                </a:cubicBezTo>
                <a:cubicBezTo>
                  <a:pt x="112215" y="859967"/>
                  <a:pt x="89065" y="843148"/>
                  <a:pt x="89065" y="843148"/>
                </a:cubicBezTo>
                <a:cubicBezTo>
                  <a:pt x="87086" y="837210"/>
                  <a:pt x="86347" y="830702"/>
                  <a:pt x="83127" y="825335"/>
                </a:cubicBezTo>
                <a:cubicBezTo>
                  <a:pt x="80247" y="820535"/>
                  <a:pt x="73756" y="818466"/>
                  <a:pt x="71252" y="813459"/>
                </a:cubicBezTo>
                <a:cubicBezTo>
                  <a:pt x="65654" y="802263"/>
                  <a:pt x="63334" y="789708"/>
                  <a:pt x="59376" y="777833"/>
                </a:cubicBezTo>
                <a:cubicBezTo>
                  <a:pt x="39434" y="718007"/>
                  <a:pt x="69853" y="810776"/>
                  <a:pt x="47501" y="736270"/>
                </a:cubicBezTo>
                <a:cubicBezTo>
                  <a:pt x="36494" y="699580"/>
                  <a:pt x="38631" y="706654"/>
                  <a:pt x="23750" y="676893"/>
                </a:cubicBezTo>
                <a:cubicBezTo>
                  <a:pt x="10144" y="608855"/>
                  <a:pt x="23893" y="684319"/>
                  <a:pt x="11875" y="558140"/>
                </a:cubicBezTo>
                <a:cubicBezTo>
                  <a:pt x="10734" y="546155"/>
                  <a:pt x="7528" y="534448"/>
                  <a:pt x="5937" y="522514"/>
                </a:cubicBezTo>
                <a:cubicBezTo>
                  <a:pt x="3568" y="504749"/>
                  <a:pt x="1979" y="486888"/>
                  <a:pt x="0" y="469075"/>
                </a:cubicBezTo>
                <a:cubicBezTo>
                  <a:pt x="1979" y="455220"/>
                  <a:pt x="1511" y="440788"/>
                  <a:pt x="5937" y="427511"/>
                </a:cubicBezTo>
                <a:cubicBezTo>
                  <a:pt x="9826" y="415843"/>
                  <a:pt x="35329" y="407917"/>
                  <a:pt x="41563" y="403761"/>
                </a:cubicBezTo>
                <a:cubicBezTo>
                  <a:pt x="74164" y="382027"/>
                  <a:pt x="29906" y="399728"/>
                  <a:pt x="71252" y="385948"/>
                </a:cubicBezTo>
                <a:cubicBezTo>
                  <a:pt x="75210" y="381989"/>
                  <a:pt x="78120" y="376576"/>
                  <a:pt x="83127" y="374072"/>
                </a:cubicBezTo>
                <a:cubicBezTo>
                  <a:pt x="116333" y="357469"/>
                  <a:pt x="103261" y="382420"/>
                  <a:pt x="142504" y="356259"/>
                </a:cubicBezTo>
                <a:cubicBezTo>
                  <a:pt x="148442" y="352301"/>
                  <a:pt x="153610" y="346823"/>
                  <a:pt x="160317" y="344384"/>
                </a:cubicBezTo>
                <a:cubicBezTo>
                  <a:pt x="197646" y="330810"/>
                  <a:pt x="212027" y="333363"/>
                  <a:pt x="249382" y="326571"/>
                </a:cubicBezTo>
                <a:cubicBezTo>
                  <a:pt x="265778" y="323590"/>
                  <a:pt x="275688" y="319781"/>
                  <a:pt x="290945" y="314696"/>
                </a:cubicBezTo>
                <a:cubicBezTo>
                  <a:pt x="296883" y="310737"/>
                  <a:pt x="302375" y="306011"/>
                  <a:pt x="308758" y="302820"/>
                </a:cubicBezTo>
                <a:cubicBezTo>
                  <a:pt x="334057" y="290170"/>
                  <a:pt x="327755" y="306984"/>
                  <a:pt x="350322" y="273132"/>
                </a:cubicBezTo>
                <a:cubicBezTo>
                  <a:pt x="354280" y="267194"/>
                  <a:pt x="358657" y="261515"/>
                  <a:pt x="362197" y="255319"/>
                </a:cubicBezTo>
                <a:cubicBezTo>
                  <a:pt x="366588" y="247634"/>
                  <a:pt x="369162" y="238933"/>
                  <a:pt x="374072" y="231568"/>
                </a:cubicBezTo>
                <a:cubicBezTo>
                  <a:pt x="377177" y="226910"/>
                  <a:pt x="381989" y="223651"/>
                  <a:pt x="385948" y="219693"/>
                </a:cubicBezTo>
                <a:cubicBezTo>
                  <a:pt x="387927" y="213755"/>
                  <a:pt x="388665" y="207247"/>
                  <a:pt x="391885" y="201880"/>
                </a:cubicBezTo>
                <a:cubicBezTo>
                  <a:pt x="412990" y="166706"/>
                  <a:pt x="402857" y="228336"/>
                  <a:pt x="427511" y="154379"/>
                </a:cubicBezTo>
                <a:cubicBezTo>
                  <a:pt x="437947" y="123074"/>
                  <a:pt x="426552" y="148405"/>
                  <a:pt x="451262" y="118753"/>
                </a:cubicBezTo>
                <a:cubicBezTo>
                  <a:pt x="455830" y="113271"/>
                  <a:pt x="458091" y="105986"/>
                  <a:pt x="463137" y="100940"/>
                </a:cubicBezTo>
                <a:cubicBezTo>
                  <a:pt x="468183" y="95894"/>
                  <a:pt x="475378" y="93523"/>
                  <a:pt x="480950" y="89065"/>
                </a:cubicBezTo>
                <a:cubicBezTo>
                  <a:pt x="485322" y="85568"/>
                  <a:pt x="487819" y="79693"/>
                  <a:pt x="492826" y="77189"/>
                </a:cubicBezTo>
                <a:cubicBezTo>
                  <a:pt x="500125" y="73540"/>
                  <a:pt x="508730" y="73494"/>
                  <a:pt x="516576" y="71252"/>
                </a:cubicBezTo>
                <a:cubicBezTo>
                  <a:pt x="522594" y="69533"/>
                  <a:pt x="528636" y="67779"/>
                  <a:pt x="534389" y="65314"/>
                </a:cubicBezTo>
                <a:cubicBezTo>
                  <a:pt x="542525" y="61827"/>
                  <a:pt x="550004" y="56926"/>
                  <a:pt x="558140" y="53439"/>
                </a:cubicBezTo>
                <a:cubicBezTo>
                  <a:pt x="563893" y="50974"/>
                  <a:pt x="570482" y="50541"/>
                  <a:pt x="575953" y="47501"/>
                </a:cubicBezTo>
                <a:cubicBezTo>
                  <a:pt x="588429" y="40570"/>
                  <a:pt x="598039" y="28263"/>
                  <a:pt x="611579" y="23750"/>
                </a:cubicBezTo>
                <a:cubicBezTo>
                  <a:pt x="653975" y="9618"/>
                  <a:pt x="636790" y="18818"/>
                  <a:pt x="665018" y="0"/>
                </a:cubicBezTo>
                <a:cubicBezTo>
                  <a:pt x="692561" y="2504"/>
                  <a:pt x="741794" y="5854"/>
                  <a:pt x="771896" y="11875"/>
                </a:cubicBezTo>
                <a:cubicBezTo>
                  <a:pt x="845154" y="26527"/>
                  <a:pt x="654346" y="17681"/>
                  <a:pt x="872836" y="23750"/>
                </a:cubicBezTo>
                <a:cubicBezTo>
                  <a:pt x="987604" y="26938"/>
                  <a:pt x="1102426" y="27709"/>
                  <a:pt x="1217221" y="29688"/>
                </a:cubicBezTo>
                <a:cubicBezTo>
                  <a:pt x="1237013" y="33646"/>
                  <a:pt x="1256688" y="38245"/>
                  <a:pt x="1276597" y="41563"/>
                </a:cubicBezTo>
                <a:cubicBezTo>
                  <a:pt x="1318397" y="48530"/>
                  <a:pt x="1300802" y="43694"/>
                  <a:pt x="1330036" y="53439"/>
                </a:cubicBezTo>
                <a:cubicBezTo>
                  <a:pt x="1432956" y="51460"/>
                  <a:pt x="1535985" y="52642"/>
                  <a:pt x="1638795" y="47501"/>
                </a:cubicBezTo>
                <a:cubicBezTo>
                  <a:pt x="1655096" y="46686"/>
                  <a:pt x="1670023" y="36878"/>
                  <a:pt x="1686296" y="35626"/>
                </a:cubicBezTo>
                <a:lnTo>
                  <a:pt x="1763485" y="29688"/>
                </a:lnTo>
                <a:cubicBezTo>
                  <a:pt x="1791194" y="31667"/>
                  <a:pt x="1819023" y="32380"/>
                  <a:pt x="1846613" y="35626"/>
                </a:cubicBezTo>
                <a:cubicBezTo>
                  <a:pt x="1852829" y="36357"/>
                  <a:pt x="1859059" y="38343"/>
                  <a:pt x="1864426" y="41563"/>
                </a:cubicBezTo>
                <a:cubicBezTo>
                  <a:pt x="1869226" y="44443"/>
                  <a:pt x="1871294" y="50935"/>
                  <a:pt x="1876301" y="53439"/>
                </a:cubicBezTo>
                <a:cubicBezTo>
                  <a:pt x="1887497" y="59037"/>
                  <a:pt x="1900731" y="59716"/>
                  <a:pt x="1911927" y="65314"/>
                </a:cubicBezTo>
                <a:lnTo>
                  <a:pt x="1959428" y="89065"/>
                </a:lnTo>
                <a:cubicBezTo>
                  <a:pt x="1967345" y="93023"/>
                  <a:pt x="1974417" y="99688"/>
                  <a:pt x="1983179" y="100940"/>
                </a:cubicBezTo>
                <a:lnTo>
                  <a:pt x="2024743" y="106878"/>
                </a:lnTo>
                <a:cubicBezTo>
                  <a:pt x="2030681" y="108857"/>
                  <a:pt x="2036352" y="111988"/>
                  <a:pt x="2042556" y="112815"/>
                </a:cubicBezTo>
                <a:cubicBezTo>
                  <a:pt x="2066180" y="115965"/>
                  <a:pt x="2096173" y="102721"/>
                  <a:pt x="2113808" y="118753"/>
                </a:cubicBezTo>
                <a:cubicBezTo>
                  <a:pt x="2127070" y="130809"/>
                  <a:pt x="2113995" y="155348"/>
                  <a:pt x="2107870" y="172192"/>
                </a:cubicBezTo>
                <a:cubicBezTo>
                  <a:pt x="2105431" y="178898"/>
                  <a:pt x="2096739" y="181561"/>
                  <a:pt x="2090057" y="184067"/>
                </a:cubicBezTo>
                <a:cubicBezTo>
                  <a:pt x="2080608" y="187611"/>
                  <a:pt x="2070105" y="187350"/>
                  <a:pt x="2060369" y="190005"/>
                </a:cubicBezTo>
                <a:cubicBezTo>
                  <a:pt x="2048292" y="193299"/>
                  <a:pt x="2036618" y="197922"/>
                  <a:pt x="2024743" y="201880"/>
                </a:cubicBezTo>
                <a:cubicBezTo>
                  <a:pt x="1939303" y="230360"/>
                  <a:pt x="2013246" y="207643"/>
                  <a:pt x="1793174" y="213756"/>
                </a:cubicBezTo>
                <a:cubicBezTo>
                  <a:pt x="1777340" y="217714"/>
                  <a:pt x="1761676" y="222430"/>
                  <a:pt x="1745672" y="225631"/>
                </a:cubicBezTo>
                <a:cubicBezTo>
                  <a:pt x="1735776" y="227610"/>
                  <a:pt x="1725720" y="228913"/>
                  <a:pt x="1715984" y="231568"/>
                </a:cubicBezTo>
                <a:cubicBezTo>
                  <a:pt x="1703907" y="234862"/>
                  <a:pt x="1692233" y="239486"/>
                  <a:pt x="1680358" y="243444"/>
                </a:cubicBezTo>
                <a:cubicBezTo>
                  <a:pt x="1674420" y="245423"/>
                  <a:pt x="1668617" y="247863"/>
                  <a:pt x="1662545" y="249381"/>
                </a:cubicBezTo>
                <a:lnTo>
                  <a:pt x="1638795" y="255319"/>
                </a:lnTo>
                <a:cubicBezTo>
                  <a:pt x="1613109" y="281003"/>
                  <a:pt x="1638965" y="259221"/>
                  <a:pt x="1579418" y="279070"/>
                </a:cubicBezTo>
                <a:cubicBezTo>
                  <a:pt x="1567543" y="283028"/>
                  <a:pt x="1556139" y="288887"/>
                  <a:pt x="1543792" y="290945"/>
                </a:cubicBezTo>
                <a:cubicBezTo>
                  <a:pt x="1445662" y="307301"/>
                  <a:pt x="1520199" y="296507"/>
                  <a:pt x="1318161" y="302820"/>
                </a:cubicBezTo>
                <a:lnTo>
                  <a:pt x="1163782" y="296883"/>
                </a:lnTo>
                <a:cubicBezTo>
                  <a:pt x="1128138" y="295263"/>
                  <a:pt x="1092585" y="290945"/>
                  <a:pt x="1056904" y="290945"/>
                </a:cubicBezTo>
                <a:cubicBezTo>
                  <a:pt x="1031098" y="290945"/>
                  <a:pt x="1005444" y="294904"/>
                  <a:pt x="979714" y="296883"/>
                </a:cubicBezTo>
                <a:cubicBezTo>
                  <a:pt x="966434" y="300203"/>
                  <a:pt x="929016" y="308910"/>
                  <a:pt x="920337" y="314696"/>
                </a:cubicBezTo>
                <a:cubicBezTo>
                  <a:pt x="914399" y="318654"/>
                  <a:pt x="909045" y="323673"/>
                  <a:pt x="902524" y="326571"/>
                </a:cubicBezTo>
                <a:cubicBezTo>
                  <a:pt x="891085" y="331655"/>
                  <a:pt x="866898" y="338446"/>
                  <a:pt x="866898" y="338446"/>
                </a:cubicBezTo>
                <a:cubicBezTo>
                  <a:pt x="862940" y="342405"/>
                  <a:pt x="859502" y="346963"/>
                  <a:pt x="855023" y="350322"/>
                </a:cubicBezTo>
                <a:cubicBezTo>
                  <a:pt x="843605" y="358885"/>
                  <a:pt x="819397" y="374072"/>
                  <a:pt x="819397" y="374072"/>
                </a:cubicBezTo>
                <a:cubicBezTo>
                  <a:pt x="802576" y="424533"/>
                  <a:pt x="826035" y="363008"/>
                  <a:pt x="801584" y="403761"/>
                </a:cubicBezTo>
                <a:cubicBezTo>
                  <a:pt x="798364" y="409128"/>
                  <a:pt x="799556" y="416687"/>
                  <a:pt x="795646" y="421574"/>
                </a:cubicBezTo>
                <a:cubicBezTo>
                  <a:pt x="791188" y="427146"/>
                  <a:pt x="783406" y="428991"/>
                  <a:pt x="777834" y="433449"/>
                </a:cubicBezTo>
                <a:cubicBezTo>
                  <a:pt x="759427" y="448175"/>
                  <a:pt x="772509" y="445017"/>
                  <a:pt x="748145" y="457200"/>
                </a:cubicBezTo>
                <a:cubicBezTo>
                  <a:pt x="746375" y="458085"/>
                  <a:pt x="773875" y="451262"/>
                  <a:pt x="771896" y="451262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423440" y="260999"/>
            <a:ext cx="2178321" cy="1864684"/>
          </a:xfrm>
          <a:custGeom>
            <a:avLst/>
            <a:gdLst>
              <a:gd name="connsiteX0" fmla="*/ 1088191 w 2178321"/>
              <a:gd name="connsiteY0" fmla="*/ 1460923 h 1864684"/>
              <a:gd name="connsiteX1" fmla="*/ 1206944 w 2178321"/>
              <a:gd name="connsiteY1" fmla="*/ 1466861 h 1864684"/>
              <a:gd name="connsiteX2" fmla="*/ 1278196 w 2178321"/>
              <a:gd name="connsiteY2" fmla="*/ 1478736 h 1864684"/>
              <a:gd name="connsiteX3" fmla="*/ 1349448 w 2178321"/>
              <a:gd name="connsiteY3" fmla="*/ 1496549 h 1864684"/>
              <a:gd name="connsiteX4" fmla="*/ 1367261 w 2178321"/>
              <a:gd name="connsiteY4" fmla="*/ 1508424 h 1864684"/>
              <a:gd name="connsiteX5" fmla="*/ 1408825 w 2178321"/>
              <a:gd name="connsiteY5" fmla="*/ 1526237 h 1864684"/>
              <a:gd name="connsiteX6" fmla="*/ 1426638 w 2178321"/>
              <a:gd name="connsiteY6" fmla="*/ 1538113 h 1864684"/>
              <a:gd name="connsiteX7" fmla="*/ 1462264 w 2178321"/>
              <a:gd name="connsiteY7" fmla="*/ 1549988 h 1864684"/>
              <a:gd name="connsiteX8" fmla="*/ 1497890 w 2178321"/>
              <a:gd name="connsiteY8" fmla="*/ 1573739 h 1864684"/>
              <a:gd name="connsiteX9" fmla="*/ 1521641 w 2178321"/>
              <a:gd name="connsiteY9" fmla="*/ 1585614 h 1864684"/>
              <a:gd name="connsiteX10" fmla="*/ 1581017 w 2178321"/>
              <a:gd name="connsiteY10" fmla="*/ 1621240 h 1864684"/>
              <a:gd name="connsiteX11" fmla="*/ 1604768 w 2178321"/>
              <a:gd name="connsiteY11" fmla="*/ 1627178 h 1864684"/>
              <a:gd name="connsiteX12" fmla="*/ 1658207 w 2178321"/>
              <a:gd name="connsiteY12" fmla="*/ 1650928 h 1864684"/>
              <a:gd name="connsiteX13" fmla="*/ 1676020 w 2178321"/>
              <a:gd name="connsiteY13" fmla="*/ 1656866 h 1864684"/>
              <a:gd name="connsiteX14" fmla="*/ 1711646 w 2178321"/>
              <a:gd name="connsiteY14" fmla="*/ 1686554 h 1864684"/>
              <a:gd name="connsiteX15" fmla="*/ 1723521 w 2178321"/>
              <a:gd name="connsiteY15" fmla="*/ 1698430 h 1864684"/>
              <a:gd name="connsiteX16" fmla="*/ 1759147 w 2178321"/>
              <a:gd name="connsiteY16" fmla="*/ 1722180 h 1864684"/>
              <a:gd name="connsiteX17" fmla="*/ 1788835 w 2178321"/>
              <a:gd name="connsiteY17" fmla="*/ 1739993 h 1864684"/>
              <a:gd name="connsiteX18" fmla="*/ 1800711 w 2178321"/>
              <a:gd name="connsiteY18" fmla="*/ 1751869 h 1864684"/>
              <a:gd name="connsiteX19" fmla="*/ 1812586 w 2178321"/>
              <a:gd name="connsiteY19" fmla="*/ 1769682 h 1864684"/>
              <a:gd name="connsiteX20" fmla="*/ 1830399 w 2178321"/>
              <a:gd name="connsiteY20" fmla="*/ 1775619 h 1864684"/>
              <a:gd name="connsiteX21" fmla="*/ 1866025 w 2178321"/>
              <a:gd name="connsiteY21" fmla="*/ 1793432 h 1864684"/>
              <a:gd name="connsiteX22" fmla="*/ 1883838 w 2178321"/>
              <a:gd name="connsiteY22" fmla="*/ 1805307 h 1864684"/>
              <a:gd name="connsiteX23" fmla="*/ 1895713 w 2178321"/>
              <a:gd name="connsiteY23" fmla="*/ 1817183 h 1864684"/>
              <a:gd name="connsiteX24" fmla="*/ 1913526 w 2178321"/>
              <a:gd name="connsiteY24" fmla="*/ 1823120 h 1864684"/>
              <a:gd name="connsiteX25" fmla="*/ 1949152 w 2178321"/>
              <a:gd name="connsiteY25" fmla="*/ 1840933 h 1864684"/>
              <a:gd name="connsiteX26" fmla="*/ 1966965 w 2178321"/>
              <a:gd name="connsiteY26" fmla="*/ 1852809 h 1864684"/>
              <a:gd name="connsiteX27" fmla="*/ 2002591 w 2178321"/>
              <a:gd name="connsiteY27" fmla="*/ 1864684 h 1864684"/>
              <a:gd name="connsiteX28" fmla="*/ 2002591 w 2178321"/>
              <a:gd name="connsiteY28" fmla="*/ 1793432 h 1864684"/>
              <a:gd name="connsiteX29" fmla="*/ 1996654 w 2178321"/>
              <a:gd name="connsiteY29" fmla="*/ 1627178 h 1864684"/>
              <a:gd name="connsiteX30" fmla="*/ 2002591 w 2178321"/>
              <a:gd name="connsiteY30" fmla="*/ 1520300 h 1864684"/>
              <a:gd name="connsiteX31" fmla="*/ 2008529 w 2178321"/>
              <a:gd name="connsiteY31" fmla="*/ 1502487 h 1864684"/>
              <a:gd name="connsiteX32" fmla="*/ 2014466 w 2178321"/>
              <a:gd name="connsiteY32" fmla="*/ 1478736 h 1864684"/>
              <a:gd name="connsiteX33" fmla="*/ 2026342 w 2178321"/>
              <a:gd name="connsiteY33" fmla="*/ 1443110 h 1864684"/>
              <a:gd name="connsiteX34" fmla="*/ 2044155 w 2178321"/>
              <a:gd name="connsiteY34" fmla="*/ 1407484 h 1864684"/>
              <a:gd name="connsiteX35" fmla="*/ 2067905 w 2178321"/>
              <a:gd name="connsiteY35" fmla="*/ 1371858 h 1864684"/>
              <a:gd name="connsiteX36" fmla="*/ 2079781 w 2178321"/>
              <a:gd name="connsiteY36" fmla="*/ 1336232 h 1864684"/>
              <a:gd name="connsiteX37" fmla="*/ 2103531 w 2178321"/>
              <a:gd name="connsiteY37" fmla="*/ 1300606 h 1864684"/>
              <a:gd name="connsiteX38" fmla="*/ 2121344 w 2178321"/>
              <a:gd name="connsiteY38" fmla="*/ 1264980 h 1864684"/>
              <a:gd name="connsiteX39" fmla="*/ 2127282 w 2178321"/>
              <a:gd name="connsiteY39" fmla="*/ 1247167 h 1864684"/>
              <a:gd name="connsiteX40" fmla="*/ 2139157 w 2178321"/>
              <a:gd name="connsiteY40" fmla="*/ 1229354 h 1864684"/>
              <a:gd name="connsiteX41" fmla="*/ 2151033 w 2178321"/>
              <a:gd name="connsiteY41" fmla="*/ 1193728 h 1864684"/>
              <a:gd name="connsiteX42" fmla="*/ 2162908 w 2178321"/>
              <a:gd name="connsiteY42" fmla="*/ 1169978 h 1864684"/>
              <a:gd name="connsiteX43" fmla="*/ 2174783 w 2178321"/>
              <a:gd name="connsiteY43" fmla="*/ 1134352 h 1864684"/>
              <a:gd name="connsiteX44" fmla="*/ 2168846 w 2178321"/>
              <a:gd name="connsiteY44" fmla="*/ 1051224 h 1864684"/>
              <a:gd name="connsiteX45" fmla="*/ 2162908 w 2178321"/>
              <a:gd name="connsiteY45" fmla="*/ 1015598 h 1864684"/>
              <a:gd name="connsiteX46" fmla="*/ 2127282 w 2178321"/>
              <a:gd name="connsiteY46" fmla="*/ 979972 h 1864684"/>
              <a:gd name="connsiteX47" fmla="*/ 2115407 w 2178321"/>
              <a:gd name="connsiteY47" fmla="*/ 944346 h 1864684"/>
              <a:gd name="connsiteX48" fmla="*/ 2109469 w 2178321"/>
              <a:gd name="connsiteY48" fmla="*/ 926533 h 1864684"/>
              <a:gd name="connsiteX49" fmla="*/ 2121344 w 2178321"/>
              <a:gd name="connsiteY49" fmla="*/ 849344 h 1864684"/>
              <a:gd name="connsiteX50" fmla="*/ 2145095 w 2178321"/>
              <a:gd name="connsiteY50" fmla="*/ 813718 h 1864684"/>
              <a:gd name="connsiteX51" fmla="*/ 2156970 w 2178321"/>
              <a:gd name="connsiteY51" fmla="*/ 795905 h 1864684"/>
              <a:gd name="connsiteX52" fmla="*/ 2162908 w 2178321"/>
              <a:gd name="connsiteY52" fmla="*/ 778092 h 1864684"/>
              <a:gd name="connsiteX53" fmla="*/ 2139157 w 2178321"/>
              <a:gd name="connsiteY53" fmla="*/ 706840 h 1864684"/>
              <a:gd name="connsiteX54" fmla="*/ 2121344 w 2178321"/>
              <a:gd name="connsiteY54" fmla="*/ 694965 h 1864684"/>
              <a:gd name="connsiteX55" fmla="*/ 2109469 w 2178321"/>
              <a:gd name="connsiteY55" fmla="*/ 677152 h 1864684"/>
              <a:gd name="connsiteX56" fmla="*/ 2103531 w 2178321"/>
              <a:gd name="connsiteY56" fmla="*/ 659339 h 1864684"/>
              <a:gd name="connsiteX57" fmla="*/ 2091656 w 2178321"/>
              <a:gd name="connsiteY57" fmla="*/ 647463 h 1864684"/>
              <a:gd name="connsiteX58" fmla="*/ 2073843 w 2178321"/>
              <a:gd name="connsiteY58" fmla="*/ 605900 h 1864684"/>
              <a:gd name="connsiteX59" fmla="*/ 2056030 w 2178321"/>
              <a:gd name="connsiteY59" fmla="*/ 576211 h 1864684"/>
              <a:gd name="connsiteX60" fmla="*/ 2050092 w 2178321"/>
              <a:gd name="connsiteY60" fmla="*/ 558398 h 1864684"/>
              <a:gd name="connsiteX61" fmla="*/ 2002591 w 2178321"/>
              <a:gd name="connsiteY61" fmla="*/ 504959 h 1864684"/>
              <a:gd name="connsiteX62" fmla="*/ 1984778 w 2178321"/>
              <a:gd name="connsiteY62" fmla="*/ 493084 h 1864684"/>
              <a:gd name="connsiteX63" fmla="*/ 1949152 w 2178321"/>
              <a:gd name="connsiteY63" fmla="*/ 481209 h 1864684"/>
              <a:gd name="connsiteX64" fmla="*/ 1901651 w 2178321"/>
              <a:gd name="connsiteY64" fmla="*/ 457458 h 1864684"/>
              <a:gd name="connsiteX65" fmla="*/ 1854150 w 2178321"/>
              <a:gd name="connsiteY65" fmla="*/ 445583 h 1864684"/>
              <a:gd name="connsiteX66" fmla="*/ 1836337 w 2178321"/>
              <a:gd name="connsiteY66" fmla="*/ 451520 h 1864684"/>
              <a:gd name="connsiteX67" fmla="*/ 1824461 w 2178321"/>
              <a:gd name="connsiteY67" fmla="*/ 487146 h 1864684"/>
              <a:gd name="connsiteX68" fmla="*/ 1830399 w 2178321"/>
              <a:gd name="connsiteY68" fmla="*/ 558398 h 1864684"/>
              <a:gd name="connsiteX69" fmla="*/ 1842274 w 2178321"/>
              <a:gd name="connsiteY69" fmla="*/ 576211 h 1864684"/>
              <a:gd name="connsiteX70" fmla="*/ 1860087 w 2178321"/>
              <a:gd name="connsiteY70" fmla="*/ 605900 h 1864684"/>
              <a:gd name="connsiteX71" fmla="*/ 1854150 w 2178321"/>
              <a:gd name="connsiteY71" fmla="*/ 641526 h 1864684"/>
              <a:gd name="connsiteX72" fmla="*/ 1848212 w 2178321"/>
              <a:gd name="connsiteY72" fmla="*/ 659339 h 1864684"/>
              <a:gd name="connsiteX73" fmla="*/ 1782898 w 2178321"/>
              <a:gd name="connsiteY73" fmla="*/ 694965 h 1864684"/>
              <a:gd name="connsiteX74" fmla="*/ 1705708 w 2178321"/>
              <a:gd name="connsiteY74" fmla="*/ 689027 h 1864684"/>
              <a:gd name="connsiteX75" fmla="*/ 1681957 w 2178321"/>
              <a:gd name="connsiteY75" fmla="*/ 683089 h 1864684"/>
              <a:gd name="connsiteX76" fmla="*/ 1622581 w 2178321"/>
              <a:gd name="connsiteY76" fmla="*/ 671214 h 1864684"/>
              <a:gd name="connsiteX77" fmla="*/ 1551329 w 2178321"/>
              <a:gd name="connsiteY77" fmla="*/ 659339 h 1864684"/>
              <a:gd name="connsiteX78" fmla="*/ 1515703 w 2178321"/>
              <a:gd name="connsiteY78" fmla="*/ 647463 h 1864684"/>
              <a:gd name="connsiteX79" fmla="*/ 1480077 w 2178321"/>
              <a:gd name="connsiteY79" fmla="*/ 629650 h 1864684"/>
              <a:gd name="connsiteX80" fmla="*/ 1444451 w 2178321"/>
              <a:gd name="connsiteY80" fmla="*/ 599962 h 1864684"/>
              <a:gd name="connsiteX81" fmla="*/ 1426638 w 2178321"/>
              <a:gd name="connsiteY81" fmla="*/ 582149 h 1864684"/>
              <a:gd name="connsiteX82" fmla="*/ 1385074 w 2178321"/>
              <a:gd name="connsiteY82" fmla="*/ 552461 h 1864684"/>
              <a:gd name="connsiteX83" fmla="*/ 1367261 w 2178321"/>
              <a:gd name="connsiteY83" fmla="*/ 546523 h 1864684"/>
              <a:gd name="connsiteX84" fmla="*/ 1331635 w 2178321"/>
              <a:gd name="connsiteY84" fmla="*/ 528710 h 1864684"/>
              <a:gd name="connsiteX85" fmla="*/ 1307885 w 2178321"/>
              <a:gd name="connsiteY85" fmla="*/ 493084 h 1864684"/>
              <a:gd name="connsiteX86" fmla="*/ 1290072 w 2178321"/>
              <a:gd name="connsiteY86" fmla="*/ 457458 h 1864684"/>
              <a:gd name="connsiteX87" fmla="*/ 1272259 w 2178321"/>
              <a:gd name="connsiteY87" fmla="*/ 368393 h 1864684"/>
              <a:gd name="connsiteX88" fmla="*/ 1266321 w 2178321"/>
              <a:gd name="connsiteY88" fmla="*/ 350580 h 1864684"/>
              <a:gd name="connsiteX89" fmla="*/ 1260383 w 2178321"/>
              <a:gd name="connsiteY89" fmla="*/ 332767 h 1864684"/>
              <a:gd name="connsiteX90" fmla="*/ 1248508 w 2178321"/>
              <a:gd name="connsiteY90" fmla="*/ 314954 h 1864684"/>
              <a:gd name="connsiteX91" fmla="*/ 1242570 w 2178321"/>
              <a:gd name="connsiteY91" fmla="*/ 297141 h 1864684"/>
              <a:gd name="connsiteX92" fmla="*/ 1224757 w 2178321"/>
              <a:gd name="connsiteY92" fmla="*/ 285266 h 1864684"/>
              <a:gd name="connsiteX93" fmla="*/ 1206944 w 2178321"/>
              <a:gd name="connsiteY93" fmla="*/ 267453 h 1864684"/>
              <a:gd name="connsiteX94" fmla="*/ 1189131 w 2178321"/>
              <a:gd name="connsiteY94" fmla="*/ 255578 h 1864684"/>
              <a:gd name="connsiteX95" fmla="*/ 1177256 w 2178321"/>
              <a:gd name="connsiteY95" fmla="*/ 243702 h 1864684"/>
              <a:gd name="connsiteX96" fmla="*/ 1123817 w 2178321"/>
              <a:gd name="connsiteY96" fmla="*/ 214014 h 1864684"/>
              <a:gd name="connsiteX97" fmla="*/ 1106004 w 2178321"/>
              <a:gd name="connsiteY97" fmla="*/ 202139 h 1864684"/>
              <a:gd name="connsiteX98" fmla="*/ 1070378 w 2178321"/>
              <a:gd name="connsiteY98" fmla="*/ 190263 h 1864684"/>
              <a:gd name="connsiteX99" fmla="*/ 1052565 w 2178321"/>
              <a:gd name="connsiteY99" fmla="*/ 196201 h 1864684"/>
              <a:gd name="connsiteX100" fmla="*/ 1028815 w 2178321"/>
              <a:gd name="connsiteY100" fmla="*/ 202139 h 1864684"/>
              <a:gd name="connsiteX101" fmla="*/ 1022877 w 2178321"/>
              <a:gd name="connsiteY101" fmla="*/ 219952 h 1864684"/>
              <a:gd name="connsiteX102" fmla="*/ 1028815 w 2178321"/>
              <a:gd name="connsiteY102" fmla="*/ 297141 h 1864684"/>
              <a:gd name="connsiteX103" fmla="*/ 1040690 w 2178321"/>
              <a:gd name="connsiteY103" fmla="*/ 309017 h 1864684"/>
              <a:gd name="connsiteX104" fmla="*/ 1094129 w 2178321"/>
              <a:gd name="connsiteY104" fmla="*/ 338705 h 1864684"/>
              <a:gd name="connsiteX105" fmla="*/ 1129755 w 2178321"/>
              <a:gd name="connsiteY105" fmla="*/ 356518 h 1864684"/>
              <a:gd name="connsiteX106" fmla="*/ 1135692 w 2178321"/>
              <a:gd name="connsiteY106" fmla="*/ 392144 h 1864684"/>
              <a:gd name="connsiteX107" fmla="*/ 1117879 w 2178321"/>
              <a:gd name="connsiteY107" fmla="*/ 398082 h 1864684"/>
              <a:gd name="connsiteX108" fmla="*/ 1034752 w 2178321"/>
              <a:gd name="connsiteY108" fmla="*/ 386206 h 1864684"/>
              <a:gd name="connsiteX109" fmla="*/ 1016939 w 2178321"/>
              <a:gd name="connsiteY109" fmla="*/ 380269 h 1864684"/>
              <a:gd name="connsiteX110" fmla="*/ 993189 w 2178321"/>
              <a:gd name="connsiteY110" fmla="*/ 374331 h 1864684"/>
              <a:gd name="connsiteX111" fmla="*/ 957563 w 2178321"/>
              <a:gd name="connsiteY111" fmla="*/ 356518 h 1864684"/>
              <a:gd name="connsiteX112" fmla="*/ 933812 w 2178321"/>
              <a:gd name="connsiteY112" fmla="*/ 362456 h 1864684"/>
              <a:gd name="connsiteX113" fmla="*/ 915999 w 2178321"/>
              <a:gd name="connsiteY113" fmla="*/ 374331 h 1864684"/>
              <a:gd name="connsiteX114" fmla="*/ 898186 w 2178321"/>
              <a:gd name="connsiteY114" fmla="*/ 386206 h 1864684"/>
              <a:gd name="connsiteX115" fmla="*/ 886311 w 2178321"/>
              <a:gd name="connsiteY115" fmla="*/ 338705 h 1864684"/>
              <a:gd name="connsiteX116" fmla="*/ 868498 w 2178321"/>
              <a:gd name="connsiteY116" fmla="*/ 326830 h 1864684"/>
              <a:gd name="connsiteX117" fmla="*/ 826934 w 2178321"/>
              <a:gd name="connsiteY117" fmla="*/ 314954 h 1864684"/>
              <a:gd name="connsiteX118" fmla="*/ 809121 w 2178321"/>
              <a:gd name="connsiteY118" fmla="*/ 309017 h 1864684"/>
              <a:gd name="connsiteX119" fmla="*/ 797246 w 2178321"/>
              <a:gd name="connsiteY119" fmla="*/ 297141 h 1864684"/>
              <a:gd name="connsiteX120" fmla="*/ 791308 w 2178321"/>
              <a:gd name="connsiteY120" fmla="*/ 279328 h 1864684"/>
              <a:gd name="connsiteX121" fmla="*/ 773495 w 2178321"/>
              <a:gd name="connsiteY121" fmla="*/ 267453 h 1864684"/>
              <a:gd name="connsiteX122" fmla="*/ 749744 w 2178321"/>
              <a:gd name="connsiteY122" fmla="*/ 237765 h 1864684"/>
              <a:gd name="connsiteX123" fmla="*/ 731931 w 2178321"/>
              <a:gd name="connsiteY123" fmla="*/ 231827 h 1864684"/>
              <a:gd name="connsiteX124" fmla="*/ 714118 w 2178321"/>
              <a:gd name="connsiteY124" fmla="*/ 219952 h 1864684"/>
              <a:gd name="connsiteX125" fmla="*/ 684430 w 2178321"/>
              <a:gd name="connsiteY125" fmla="*/ 196201 h 1864684"/>
              <a:gd name="connsiteX126" fmla="*/ 666617 w 2178321"/>
              <a:gd name="connsiteY126" fmla="*/ 184326 h 1864684"/>
              <a:gd name="connsiteX127" fmla="*/ 654742 w 2178321"/>
              <a:gd name="connsiteY127" fmla="*/ 172450 h 1864684"/>
              <a:gd name="connsiteX128" fmla="*/ 636929 w 2178321"/>
              <a:gd name="connsiteY128" fmla="*/ 166513 h 1864684"/>
              <a:gd name="connsiteX129" fmla="*/ 583490 w 2178321"/>
              <a:gd name="connsiteY129" fmla="*/ 142762 h 1864684"/>
              <a:gd name="connsiteX130" fmla="*/ 565677 w 2178321"/>
              <a:gd name="connsiteY130" fmla="*/ 136824 h 1864684"/>
              <a:gd name="connsiteX131" fmla="*/ 530051 w 2178321"/>
              <a:gd name="connsiteY131" fmla="*/ 113074 h 1864684"/>
              <a:gd name="connsiteX132" fmla="*/ 488487 w 2178321"/>
              <a:gd name="connsiteY132" fmla="*/ 95261 h 1864684"/>
              <a:gd name="connsiteX133" fmla="*/ 464737 w 2178321"/>
              <a:gd name="connsiteY133" fmla="*/ 65572 h 1864684"/>
              <a:gd name="connsiteX134" fmla="*/ 423173 w 2178321"/>
              <a:gd name="connsiteY134" fmla="*/ 29946 h 1864684"/>
              <a:gd name="connsiteX135" fmla="*/ 411298 w 2178321"/>
              <a:gd name="connsiteY135" fmla="*/ 12133 h 1864684"/>
              <a:gd name="connsiteX136" fmla="*/ 375672 w 2178321"/>
              <a:gd name="connsiteY136" fmla="*/ 258 h 1864684"/>
              <a:gd name="connsiteX137" fmla="*/ 351921 w 2178321"/>
              <a:gd name="connsiteY137" fmla="*/ 6196 h 1864684"/>
              <a:gd name="connsiteX138" fmla="*/ 334108 w 2178321"/>
              <a:gd name="connsiteY138" fmla="*/ 65572 h 1864684"/>
              <a:gd name="connsiteX139" fmla="*/ 322233 w 2178321"/>
              <a:gd name="connsiteY139" fmla="*/ 101198 h 1864684"/>
              <a:gd name="connsiteX140" fmla="*/ 316295 w 2178321"/>
              <a:gd name="connsiteY140" fmla="*/ 119011 h 1864684"/>
              <a:gd name="connsiteX141" fmla="*/ 310357 w 2178321"/>
              <a:gd name="connsiteY141" fmla="*/ 136824 h 1864684"/>
              <a:gd name="connsiteX142" fmla="*/ 316295 w 2178321"/>
              <a:gd name="connsiteY142" fmla="*/ 172450 h 1864684"/>
              <a:gd name="connsiteX143" fmla="*/ 446924 w 2178321"/>
              <a:gd name="connsiteY143" fmla="*/ 202139 h 1864684"/>
              <a:gd name="connsiteX144" fmla="*/ 482550 w 2178321"/>
              <a:gd name="connsiteY144" fmla="*/ 208076 h 1864684"/>
              <a:gd name="connsiteX145" fmla="*/ 500363 w 2178321"/>
              <a:gd name="connsiteY145" fmla="*/ 214014 h 1864684"/>
              <a:gd name="connsiteX146" fmla="*/ 524113 w 2178321"/>
              <a:gd name="connsiteY146" fmla="*/ 249640 h 1864684"/>
              <a:gd name="connsiteX147" fmla="*/ 512238 w 2178321"/>
              <a:gd name="connsiteY147" fmla="*/ 285266 h 1864684"/>
              <a:gd name="connsiteX148" fmla="*/ 452861 w 2178321"/>
              <a:gd name="connsiteY148" fmla="*/ 303079 h 1864684"/>
              <a:gd name="connsiteX149" fmla="*/ 393485 w 2178321"/>
              <a:gd name="connsiteY149" fmla="*/ 320892 h 1864684"/>
              <a:gd name="connsiteX150" fmla="*/ 375672 w 2178321"/>
              <a:gd name="connsiteY150" fmla="*/ 332767 h 1864684"/>
              <a:gd name="connsiteX151" fmla="*/ 345983 w 2178321"/>
              <a:gd name="connsiteY151" fmla="*/ 362456 h 1864684"/>
              <a:gd name="connsiteX152" fmla="*/ 328170 w 2178321"/>
              <a:gd name="connsiteY152" fmla="*/ 392144 h 1864684"/>
              <a:gd name="connsiteX153" fmla="*/ 322233 w 2178321"/>
              <a:gd name="connsiteY153" fmla="*/ 409957 h 1864684"/>
              <a:gd name="connsiteX154" fmla="*/ 310357 w 2178321"/>
              <a:gd name="connsiteY154" fmla="*/ 421832 h 1864684"/>
              <a:gd name="connsiteX155" fmla="*/ 298482 w 2178321"/>
              <a:gd name="connsiteY155" fmla="*/ 439645 h 1864684"/>
              <a:gd name="connsiteX156" fmla="*/ 274731 w 2178321"/>
              <a:gd name="connsiteY156" fmla="*/ 451520 h 1864684"/>
              <a:gd name="connsiteX157" fmla="*/ 239105 w 2178321"/>
              <a:gd name="connsiteY157" fmla="*/ 463396 h 1864684"/>
              <a:gd name="connsiteX158" fmla="*/ 203479 w 2178321"/>
              <a:gd name="connsiteY158" fmla="*/ 475271 h 1864684"/>
              <a:gd name="connsiteX159" fmla="*/ 167854 w 2178321"/>
              <a:gd name="connsiteY159" fmla="*/ 493084 h 1864684"/>
              <a:gd name="connsiteX160" fmla="*/ 132228 w 2178321"/>
              <a:gd name="connsiteY160" fmla="*/ 504959 h 1864684"/>
              <a:gd name="connsiteX161" fmla="*/ 108477 w 2178321"/>
              <a:gd name="connsiteY161" fmla="*/ 534648 h 1864684"/>
              <a:gd name="connsiteX162" fmla="*/ 90664 w 2178321"/>
              <a:gd name="connsiteY162" fmla="*/ 570274 h 1864684"/>
              <a:gd name="connsiteX163" fmla="*/ 96602 w 2178321"/>
              <a:gd name="connsiteY163" fmla="*/ 653401 h 1864684"/>
              <a:gd name="connsiteX164" fmla="*/ 60976 w 2178321"/>
              <a:gd name="connsiteY164" fmla="*/ 665276 h 1864684"/>
              <a:gd name="connsiteX165" fmla="*/ 43163 w 2178321"/>
              <a:gd name="connsiteY165" fmla="*/ 677152 h 1864684"/>
              <a:gd name="connsiteX166" fmla="*/ 19412 w 2178321"/>
              <a:gd name="connsiteY166" fmla="*/ 706840 h 1864684"/>
              <a:gd name="connsiteX167" fmla="*/ 7537 w 2178321"/>
              <a:gd name="connsiteY167" fmla="*/ 742466 h 1864684"/>
              <a:gd name="connsiteX168" fmla="*/ 1599 w 2178321"/>
              <a:gd name="connsiteY168" fmla="*/ 867157 h 1864684"/>
              <a:gd name="connsiteX169" fmla="*/ 13474 w 2178321"/>
              <a:gd name="connsiteY169" fmla="*/ 896845 h 1864684"/>
              <a:gd name="connsiteX170" fmla="*/ 84726 w 2178321"/>
              <a:gd name="connsiteY170" fmla="*/ 950284 h 1864684"/>
              <a:gd name="connsiteX171" fmla="*/ 102539 w 2178321"/>
              <a:gd name="connsiteY171" fmla="*/ 956222 h 1864684"/>
              <a:gd name="connsiteX172" fmla="*/ 191604 w 2178321"/>
              <a:gd name="connsiteY172" fmla="*/ 926533 h 1864684"/>
              <a:gd name="connsiteX173" fmla="*/ 209417 w 2178321"/>
              <a:gd name="connsiteY173" fmla="*/ 920596 h 1864684"/>
              <a:gd name="connsiteX174" fmla="*/ 227230 w 2178321"/>
              <a:gd name="connsiteY174" fmla="*/ 914658 h 1864684"/>
              <a:gd name="connsiteX175" fmla="*/ 256918 w 2178321"/>
              <a:gd name="connsiteY175" fmla="*/ 944346 h 1864684"/>
              <a:gd name="connsiteX176" fmla="*/ 262856 w 2178321"/>
              <a:gd name="connsiteY176" fmla="*/ 968097 h 1864684"/>
              <a:gd name="connsiteX177" fmla="*/ 280669 w 2178321"/>
              <a:gd name="connsiteY177" fmla="*/ 1003723 h 1864684"/>
              <a:gd name="connsiteX178" fmla="*/ 298482 w 2178321"/>
              <a:gd name="connsiteY178" fmla="*/ 1015598 h 1864684"/>
              <a:gd name="connsiteX179" fmla="*/ 328170 w 2178321"/>
              <a:gd name="connsiteY179" fmla="*/ 1039349 h 1864684"/>
              <a:gd name="connsiteX180" fmla="*/ 363796 w 2178321"/>
              <a:gd name="connsiteY180" fmla="*/ 1051224 h 1864684"/>
              <a:gd name="connsiteX181" fmla="*/ 381609 w 2178321"/>
              <a:gd name="connsiteY181" fmla="*/ 1063100 h 1864684"/>
              <a:gd name="connsiteX182" fmla="*/ 405360 w 2178321"/>
              <a:gd name="connsiteY182" fmla="*/ 1069037 h 1864684"/>
              <a:gd name="connsiteX183" fmla="*/ 417235 w 2178321"/>
              <a:gd name="connsiteY183" fmla="*/ 1086850 h 1864684"/>
              <a:gd name="connsiteX184" fmla="*/ 429111 w 2178321"/>
              <a:gd name="connsiteY184" fmla="*/ 1098726 h 1864684"/>
              <a:gd name="connsiteX185" fmla="*/ 440986 w 2178321"/>
              <a:gd name="connsiteY185" fmla="*/ 1122476 h 1864684"/>
              <a:gd name="connsiteX186" fmla="*/ 452861 w 2178321"/>
              <a:gd name="connsiteY186" fmla="*/ 1134352 h 1864684"/>
              <a:gd name="connsiteX187" fmla="*/ 464737 w 2178321"/>
              <a:gd name="connsiteY187" fmla="*/ 1152165 h 1864684"/>
              <a:gd name="connsiteX188" fmla="*/ 500363 w 2178321"/>
              <a:gd name="connsiteY188" fmla="*/ 1181853 h 1864684"/>
              <a:gd name="connsiteX189" fmla="*/ 524113 w 2178321"/>
              <a:gd name="connsiteY189" fmla="*/ 1193728 h 1864684"/>
              <a:gd name="connsiteX190" fmla="*/ 535989 w 2178321"/>
              <a:gd name="connsiteY190" fmla="*/ 1205604 h 1864684"/>
              <a:gd name="connsiteX191" fmla="*/ 571615 w 2178321"/>
              <a:gd name="connsiteY191" fmla="*/ 1229354 h 1864684"/>
              <a:gd name="connsiteX192" fmla="*/ 583490 w 2178321"/>
              <a:gd name="connsiteY192" fmla="*/ 1241230 h 1864684"/>
              <a:gd name="connsiteX193" fmla="*/ 601303 w 2178321"/>
              <a:gd name="connsiteY193" fmla="*/ 1247167 h 1864684"/>
              <a:gd name="connsiteX194" fmla="*/ 630991 w 2178321"/>
              <a:gd name="connsiteY194" fmla="*/ 1270918 h 1864684"/>
              <a:gd name="connsiteX195" fmla="*/ 678492 w 2178321"/>
              <a:gd name="connsiteY195" fmla="*/ 1282793 h 1864684"/>
              <a:gd name="connsiteX196" fmla="*/ 809121 w 2178321"/>
              <a:gd name="connsiteY196" fmla="*/ 1264980 h 1864684"/>
              <a:gd name="connsiteX197" fmla="*/ 826934 w 2178321"/>
              <a:gd name="connsiteY197" fmla="*/ 1253105 h 1864684"/>
              <a:gd name="connsiteX198" fmla="*/ 850685 w 2178321"/>
              <a:gd name="connsiteY198" fmla="*/ 1229354 h 1864684"/>
              <a:gd name="connsiteX199" fmla="*/ 862560 w 2178321"/>
              <a:gd name="connsiteY199" fmla="*/ 1241230 h 1864684"/>
              <a:gd name="connsiteX200" fmla="*/ 874435 w 2178321"/>
              <a:gd name="connsiteY200" fmla="*/ 1276856 h 1864684"/>
              <a:gd name="connsiteX201" fmla="*/ 892248 w 2178321"/>
              <a:gd name="connsiteY201" fmla="*/ 1377796 h 1864684"/>
              <a:gd name="connsiteX202" fmla="*/ 904124 w 2178321"/>
              <a:gd name="connsiteY202" fmla="*/ 1389671 h 1864684"/>
              <a:gd name="connsiteX203" fmla="*/ 915999 w 2178321"/>
              <a:gd name="connsiteY203" fmla="*/ 1407484 h 1864684"/>
              <a:gd name="connsiteX204" fmla="*/ 933812 w 2178321"/>
              <a:gd name="connsiteY204" fmla="*/ 1413422 h 1864684"/>
              <a:gd name="connsiteX205" fmla="*/ 957563 w 2178321"/>
              <a:gd name="connsiteY205" fmla="*/ 1425297 h 1864684"/>
              <a:gd name="connsiteX206" fmla="*/ 975376 w 2178321"/>
              <a:gd name="connsiteY206" fmla="*/ 1437172 h 1864684"/>
              <a:gd name="connsiteX207" fmla="*/ 987251 w 2178321"/>
              <a:gd name="connsiteY207" fmla="*/ 1449048 h 1864684"/>
              <a:gd name="connsiteX208" fmla="*/ 1016939 w 2178321"/>
              <a:gd name="connsiteY208" fmla="*/ 1454985 h 1864684"/>
              <a:gd name="connsiteX209" fmla="*/ 1034752 w 2178321"/>
              <a:gd name="connsiteY209" fmla="*/ 1460923 h 1864684"/>
              <a:gd name="connsiteX210" fmla="*/ 1064441 w 2178321"/>
              <a:gd name="connsiteY210" fmla="*/ 1466861 h 1864684"/>
              <a:gd name="connsiteX211" fmla="*/ 1111942 w 2178321"/>
              <a:gd name="connsiteY211" fmla="*/ 1478736 h 1864684"/>
              <a:gd name="connsiteX212" fmla="*/ 1129755 w 2178321"/>
              <a:gd name="connsiteY212" fmla="*/ 1472798 h 1864684"/>
              <a:gd name="connsiteX213" fmla="*/ 1153505 w 2178321"/>
              <a:gd name="connsiteY213" fmla="*/ 1443110 h 186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2178321" h="1864684">
                <a:moveTo>
                  <a:pt x="1088191" y="1460923"/>
                </a:moveTo>
                <a:cubicBezTo>
                  <a:pt x="1127775" y="1462902"/>
                  <a:pt x="1167418" y="1463933"/>
                  <a:pt x="1206944" y="1466861"/>
                </a:cubicBezTo>
                <a:cubicBezTo>
                  <a:pt x="1235757" y="1468995"/>
                  <a:pt x="1251184" y="1473824"/>
                  <a:pt x="1278196" y="1478736"/>
                </a:cubicBezTo>
                <a:cubicBezTo>
                  <a:pt x="1296559" y="1482075"/>
                  <a:pt x="1333188" y="1485709"/>
                  <a:pt x="1349448" y="1496549"/>
                </a:cubicBezTo>
                <a:cubicBezTo>
                  <a:pt x="1355386" y="1500507"/>
                  <a:pt x="1360878" y="1505233"/>
                  <a:pt x="1367261" y="1508424"/>
                </a:cubicBezTo>
                <a:cubicBezTo>
                  <a:pt x="1433859" y="1541723"/>
                  <a:pt x="1322359" y="1476827"/>
                  <a:pt x="1408825" y="1526237"/>
                </a:cubicBezTo>
                <a:cubicBezTo>
                  <a:pt x="1415021" y="1529778"/>
                  <a:pt x="1420117" y="1535215"/>
                  <a:pt x="1426638" y="1538113"/>
                </a:cubicBezTo>
                <a:cubicBezTo>
                  <a:pt x="1438077" y="1543197"/>
                  <a:pt x="1451849" y="1543044"/>
                  <a:pt x="1462264" y="1549988"/>
                </a:cubicBezTo>
                <a:cubicBezTo>
                  <a:pt x="1474139" y="1557905"/>
                  <a:pt x="1485124" y="1567356"/>
                  <a:pt x="1497890" y="1573739"/>
                </a:cubicBezTo>
                <a:cubicBezTo>
                  <a:pt x="1505807" y="1577697"/>
                  <a:pt x="1514051" y="1581060"/>
                  <a:pt x="1521641" y="1585614"/>
                </a:cubicBezTo>
                <a:cubicBezTo>
                  <a:pt x="1544667" y="1599430"/>
                  <a:pt x="1556882" y="1612189"/>
                  <a:pt x="1581017" y="1621240"/>
                </a:cubicBezTo>
                <a:cubicBezTo>
                  <a:pt x="1588658" y="1624105"/>
                  <a:pt x="1596851" y="1625199"/>
                  <a:pt x="1604768" y="1627178"/>
                </a:cubicBezTo>
                <a:cubicBezTo>
                  <a:pt x="1632997" y="1645997"/>
                  <a:pt x="1615810" y="1636796"/>
                  <a:pt x="1658207" y="1650928"/>
                </a:cubicBezTo>
                <a:lnTo>
                  <a:pt x="1676020" y="1656866"/>
                </a:lnTo>
                <a:cubicBezTo>
                  <a:pt x="1718341" y="1699187"/>
                  <a:pt x="1670306" y="1653481"/>
                  <a:pt x="1711646" y="1686554"/>
                </a:cubicBezTo>
                <a:cubicBezTo>
                  <a:pt x="1716017" y="1690051"/>
                  <a:pt x="1719042" y="1695071"/>
                  <a:pt x="1723521" y="1698430"/>
                </a:cubicBezTo>
                <a:cubicBezTo>
                  <a:pt x="1734939" y="1706993"/>
                  <a:pt x="1749055" y="1712088"/>
                  <a:pt x="1759147" y="1722180"/>
                </a:cubicBezTo>
                <a:cubicBezTo>
                  <a:pt x="1775447" y="1738482"/>
                  <a:pt x="1765711" y="1732286"/>
                  <a:pt x="1788835" y="1739993"/>
                </a:cubicBezTo>
                <a:cubicBezTo>
                  <a:pt x="1792794" y="1743952"/>
                  <a:pt x="1797214" y="1747497"/>
                  <a:pt x="1800711" y="1751869"/>
                </a:cubicBezTo>
                <a:cubicBezTo>
                  <a:pt x="1805169" y="1757441"/>
                  <a:pt x="1807014" y="1765224"/>
                  <a:pt x="1812586" y="1769682"/>
                </a:cubicBezTo>
                <a:cubicBezTo>
                  <a:pt x="1817473" y="1773592"/>
                  <a:pt x="1824461" y="1773640"/>
                  <a:pt x="1830399" y="1775619"/>
                </a:cubicBezTo>
                <a:cubicBezTo>
                  <a:pt x="1881440" y="1809648"/>
                  <a:pt x="1816867" y="1768854"/>
                  <a:pt x="1866025" y="1793432"/>
                </a:cubicBezTo>
                <a:cubicBezTo>
                  <a:pt x="1872408" y="1796623"/>
                  <a:pt x="1878266" y="1800849"/>
                  <a:pt x="1883838" y="1805307"/>
                </a:cubicBezTo>
                <a:cubicBezTo>
                  <a:pt x="1888209" y="1808804"/>
                  <a:pt x="1890913" y="1814303"/>
                  <a:pt x="1895713" y="1817183"/>
                </a:cubicBezTo>
                <a:cubicBezTo>
                  <a:pt x="1901080" y="1820403"/>
                  <a:pt x="1907588" y="1821141"/>
                  <a:pt x="1913526" y="1823120"/>
                </a:cubicBezTo>
                <a:cubicBezTo>
                  <a:pt x="1964576" y="1857156"/>
                  <a:pt x="1899986" y="1816350"/>
                  <a:pt x="1949152" y="1840933"/>
                </a:cubicBezTo>
                <a:cubicBezTo>
                  <a:pt x="1955535" y="1844124"/>
                  <a:pt x="1960444" y="1849911"/>
                  <a:pt x="1966965" y="1852809"/>
                </a:cubicBezTo>
                <a:cubicBezTo>
                  <a:pt x="1978404" y="1857893"/>
                  <a:pt x="2002591" y="1864684"/>
                  <a:pt x="2002591" y="1864684"/>
                </a:cubicBezTo>
                <a:cubicBezTo>
                  <a:pt x="2014015" y="1818990"/>
                  <a:pt x="2006382" y="1861668"/>
                  <a:pt x="2002591" y="1793432"/>
                </a:cubicBezTo>
                <a:cubicBezTo>
                  <a:pt x="1999515" y="1738064"/>
                  <a:pt x="1998633" y="1682596"/>
                  <a:pt x="1996654" y="1627178"/>
                </a:cubicBezTo>
                <a:cubicBezTo>
                  <a:pt x="1998633" y="1591552"/>
                  <a:pt x="1999208" y="1555820"/>
                  <a:pt x="2002591" y="1520300"/>
                </a:cubicBezTo>
                <a:cubicBezTo>
                  <a:pt x="2003184" y="1514069"/>
                  <a:pt x="2006810" y="1508505"/>
                  <a:pt x="2008529" y="1502487"/>
                </a:cubicBezTo>
                <a:cubicBezTo>
                  <a:pt x="2010771" y="1494640"/>
                  <a:pt x="2012121" y="1486552"/>
                  <a:pt x="2014466" y="1478736"/>
                </a:cubicBezTo>
                <a:cubicBezTo>
                  <a:pt x="2018063" y="1466746"/>
                  <a:pt x="2019399" y="1453526"/>
                  <a:pt x="2026342" y="1443110"/>
                </a:cubicBezTo>
                <a:cubicBezTo>
                  <a:pt x="2079059" y="1364032"/>
                  <a:pt x="2003184" y="1481233"/>
                  <a:pt x="2044155" y="1407484"/>
                </a:cubicBezTo>
                <a:cubicBezTo>
                  <a:pt x="2051086" y="1395008"/>
                  <a:pt x="2063391" y="1385398"/>
                  <a:pt x="2067905" y="1371858"/>
                </a:cubicBezTo>
                <a:cubicBezTo>
                  <a:pt x="2071864" y="1359983"/>
                  <a:pt x="2072838" y="1346648"/>
                  <a:pt x="2079781" y="1336232"/>
                </a:cubicBezTo>
                <a:cubicBezTo>
                  <a:pt x="2087698" y="1324357"/>
                  <a:pt x="2099017" y="1314146"/>
                  <a:pt x="2103531" y="1300606"/>
                </a:cubicBezTo>
                <a:cubicBezTo>
                  <a:pt x="2118456" y="1255832"/>
                  <a:pt x="2098323" y="1311022"/>
                  <a:pt x="2121344" y="1264980"/>
                </a:cubicBezTo>
                <a:cubicBezTo>
                  <a:pt x="2124143" y="1259382"/>
                  <a:pt x="2124483" y="1252765"/>
                  <a:pt x="2127282" y="1247167"/>
                </a:cubicBezTo>
                <a:cubicBezTo>
                  <a:pt x="2130473" y="1240784"/>
                  <a:pt x="2136259" y="1235875"/>
                  <a:pt x="2139157" y="1229354"/>
                </a:cubicBezTo>
                <a:cubicBezTo>
                  <a:pt x="2144241" y="1217915"/>
                  <a:pt x="2145435" y="1204924"/>
                  <a:pt x="2151033" y="1193728"/>
                </a:cubicBezTo>
                <a:cubicBezTo>
                  <a:pt x="2154991" y="1185811"/>
                  <a:pt x="2159621" y="1178196"/>
                  <a:pt x="2162908" y="1169978"/>
                </a:cubicBezTo>
                <a:cubicBezTo>
                  <a:pt x="2167557" y="1158356"/>
                  <a:pt x="2174783" y="1134352"/>
                  <a:pt x="2174783" y="1134352"/>
                </a:cubicBezTo>
                <a:cubicBezTo>
                  <a:pt x="2172804" y="1106643"/>
                  <a:pt x="2171610" y="1078866"/>
                  <a:pt x="2168846" y="1051224"/>
                </a:cubicBezTo>
                <a:cubicBezTo>
                  <a:pt x="2167648" y="1039245"/>
                  <a:pt x="2168974" y="1025997"/>
                  <a:pt x="2162908" y="1015598"/>
                </a:cubicBezTo>
                <a:cubicBezTo>
                  <a:pt x="2154446" y="1001092"/>
                  <a:pt x="2127282" y="979972"/>
                  <a:pt x="2127282" y="979972"/>
                </a:cubicBezTo>
                <a:lnTo>
                  <a:pt x="2115407" y="944346"/>
                </a:lnTo>
                <a:lnTo>
                  <a:pt x="2109469" y="926533"/>
                </a:lnTo>
                <a:cubicBezTo>
                  <a:pt x="2110342" y="917808"/>
                  <a:pt x="2110907" y="868130"/>
                  <a:pt x="2121344" y="849344"/>
                </a:cubicBezTo>
                <a:cubicBezTo>
                  <a:pt x="2128275" y="836868"/>
                  <a:pt x="2137178" y="825593"/>
                  <a:pt x="2145095" y="813718"/>
                </a:cubicBezTo>
                <a:cubicBezTo>
                  <a:pt x="2149053" y="807780"/>
                  <a:pt x="2154713" y="802675"/>
                  <a:pt x="2156970" y="795905"/>
                </a:cubicBezTo>
                <a:lnTo>
                  <a:pt x="2162908" y="778092"/>
                </a:lnTo>
                <a:cubicBezTo>
                  <a:pt x="2154266" y="683036"/>
                  <a:pt x="2178321" y="726422"/>
                  <a:pt x="2139157" y="706840"/>
                </a:cubicBezTo>
                <a:cubicBezTo>
                  <a:pt x="2132774" y="703649"/>
                  <a:pt x="2127282" y="698923"/>
                  <a:pt x="2121344" y="694965"/>
                </a:cubicBezTo>
                <a:cubicBezTo>
                  <a:pt x="2117386" y="689027"/>
                  <a:pt x="2112660" y="683535"/>
                  <a:pt x="2109469" y="677152"/>
                </a:cubicBezTo>
                <a:cubicBezTo>
                  <a:pt x="2106670" y="671554"/>
                  <a:pt x="2106751" y="664706"/>
                  <a:pt x="2103531" y="659339"/>
                </a:cubicBezTo>
                <a:cubicBezTo>
                  <a:pt x="2100651" y="654539"/>
                  <a:pt x="2095614" y="651422"/>
                  <a:pt x="2091656" y="647463"/>
                </a:cubicBezTo>
                <a:cubicBezTo>
                  <a:pt x="2079298" y="598034"/>
                  <a:pt x="2094345" y="646904"/>
                  <a:pt x="2073843" y="605900"/>
                </a:cubicBezTo>
                <a:cubicBezTo>
                  <a:pt x="2058427" y="575068"/>
                  <a:pt x="2079225" y="599408"/>
                  <a:pt x="2056030" y="576211"/>
                </a:cubicBezTo>
                <a:cubicBezTo>
                  <a:pt x="2054051" y="570273"/>
                  <a:pt x="2052891" y="563996"/>
                  <a:pt x="2050092" y="558398"/>
                </a:cubicBezTo>
                <a:cubicBezTo>
                  <a:pt x="2041168" y="540550"/>
                  <a:pt x="2014395" y="512828"/>
                  <a:pt x="2002591" y="504959"/>
                </a:cubicBezTo>
                <a:cubicBezTo>
                  <a:pt x="1996653" y="501001"/>
                  <a:pt x="1991299" y="495982"/>
                  <a:pt x="1984778" y="493084"/>
                </a:cubicBezTo>
                <a:cubicBezTo>
                  <a:pt x="1973339" y="488000"/>
                  <a:pt x="1949152" y="481209"/>
                  <a:pt x="1949152" y="481209"/>
                </a:cubicBezTo>
                <a:cubicBezTo>
                  <a:pt x="1930460" y="462515"/>
                  <a:pt x="1938040" y="466555"/>
                  <a:pt x="1901651" y="457458"/>
                </a:cubicBezTo>
                <a:lnTo>
                  <a:pt x="1854150" y="445583"/>
                </a:lnTo>
                <a:cubicBezTo>
                  <a:pt x="1848212" y="447562"/>
                  <a:pt x="1839975" y="446427"/>
                  <a:pt x="1836337" y="451520"/>
                </a:cubicBezTo>
                <a:cubicBezTo>
                  <a:pt x="1829061" y="461706"/>
                  <a:pt x="1824461" y="487146"/>
                  <a:pt x="1824461" y="487146"/>
                </a:cubicBezTo>
                <a:cubicBezTo>
                  <a:pt x="1826440" y="510897"/>
                  <a:pt x="1825725" y="535028"/>
                  <a:pt x="1830399" y="558398"/>
                </a:cubicBezTo>
                <a:cubicBezTo>
                  <a:pt x="1831799" y="565396"/>
                  <a:pt x="1839083" y="569828"/>
                  <a:pt x="1842274" y="576211"/>
                </a:cubicBezTo>
                <a:cubicBezTo>
                  <a:pt x="1857690" y="607043"/>
                  <a:pt x="1836892" y="582703"/>
                  <a:pt x="1860087" y="605900"/>
                </a:cubicBezTo>
                <a:cubicBezTo>
                  <a:pt x="1869628" y="634521"/>
                  <a:pt x="1867962" y="613902"/>
                  <a:pt x="1854150" y="641526"/>
                </a:cubicBezTo>
                <a:cubicBezTo>
                  <a:pt x="1851351" y="647124"/>
                  <a:pt x="1852638" y="654913"/>
                  <a:pt x="1848212" y="659339"/>
                </a:cubicBezTo>
                <a:cubicBezTo>
                  <a:pt x="1828438" y="679112"/>
                  <a:pt x="1807376" y="685173"/>
                  <a:pt x="1782898" y="694965"/>
                </a:cubicBezTo>
                <a:cubicBezTo>
                  <a:pt x="1757168" y="692986"/>
                  <a:pt x="1731337" y="692042"/>
                  <a:pt x="1705708" y="689027"/>
                </a:cubicBezTo>
                <a:cubicBezTo>
                  <a:pt x="1697603" y="688073"/>
                  <a:pt x="1689937" y="684799"/>
                  <a:pt x="1681957" y="683089"/>
                </a:cubicBezTo>
                <a:cubicBezTo>
                  <a:pt x="1662221" y="678860"/>
                  <a:pt x="1642490" y="674532"/>
                  <a:pt x="1622581" y="671214"/>
                </a:cubicBezTo>
                <a:lnTo>
                  <a:pt x="1551329" y="659339"/>
                </a:lnTo>
                <a:cubicBezTo>
                  <a:pt x="1539454" y="655380"/>
                  <a:pt x="1526119" y="654406"/>
                  <a:pt x="1515703" y="647463"/>
                </a:cubicBezTo>
                <a:cubicBezTo>
                  <a:pt x="1492682" y="632116"/>
                  <a:pt x="1504660" y="637845"/>
                  <a:pt x="1480077" y="629650"/>
                </a:cubicBezTo>
                <a:cubicBezTo>
                  <a:pt x="1428036" y="577609"/>
                  <a:pt x="1494051" y="641295"/>
                  <a:pt x="1444451" y="599962"/>
                </a:cubicBezTo>
                <a:cubicBezTo>
                  <a:pt x="1438000" y="594586"/>
                  <a:pt x="1433014" y="587614"/>
                  <a:pt x="1426638" y="582149"/>
                </a:cubicBezTo>
                <a:cubicBezTo>
                  <a:pt x="1422872" y="578921"/>
                  <a:pt x="1392594" y="556221"/>
                  <a:pt x="1385074" y="552461"/>
                </a:cubicBezTo>
                <a:cubicBezTo>
                  <a:pt x="1379476" y="549662"/>
                  <a:pt x="1372859" y="549322"/>
                  <a:pt x="1367261" y="546523"/>
                </a:cubicBezTo>
                <a:cubicBezTo>
                  <a:pt x="1321219" y="523502"/>
                  <a:pt x="1376409" y="543635"/>
                  <a:pt x="1331635" y="528710"/>
                </a:cubicBezTo>
                <a:cubicBezTo>
                  <a:pt x="1323718" y="516835"/>
                  <a:pt x="1312399" y="506624"/>
                  <a:pt x="1307885" y="493084"/>
                </a:cubicBezTo>
                <a:cubicBezTo>
                  <a:pt x="1299690" y="468501"/>
                  <a:pt x="1305419" y="480479"/>
                  <a:pt x="1290072" y="457458"/>
                </a:cubicBezTo>
                <a:cubicBezTo>
                  <a:pt x="1282752" y="391581"/>
                  <a:pt x="1289801" y="421020"/>
                  <a:pt x="1272259" y="368393"/>
                </a:cubicBezTo>
                <a:lnTo>
                  <a:pt x="1266321" y="350580"/>
                </a:lnTo>
                <a:cubicBezTo>
                  <a:pt x="1264342" y="344642"/>
                  <a:pt x="1263855" y="337975"/>
                  <a:pt x="1260383" y="332767"/>
                </a:cubicBezTo>
                <a:cubicBezTo>
                  <a:pt x="1256425" y="326829"/>
                  <a:pt x="1251699" y="321337"/>
                  <a:pt x="1248508" y="314954"/>
                </a:cubicBezTo>
                <a:cubicBezTo>
                  <a:pt x="1245709" y="309356"/>
                  <a:pt x="1246480" y="302028"/>
                  <a:pt x="1242570" y="297141"/>
                </a:cubicBezTo>
                <a:cubicBezTo>
                  <a:pt x="1238112" y="291569"/>
                  <a:pt x="1230239" y="289834"/>
                  <a:pt x="1224757" y="285266"/>
                </a:cubicBezTo>
                <a:cubicBezTo>
                  <a:pt x="1218306" y="279890"/>
                  <a:pt x="1213395" y="272829"/>
                  <a:pt x="1206944" y="267453"/>
                </a:cubicBezTo>
                <a:cubicBezTo>
                  <a:pt x="1201462" y="262885"/>
                  <a:pt x="1194703" y="260036"/>
                  <a:pt x="1189131" y="255578"/>
                </a:cubicBezTo>
                <a:cubicBezTo>
                  <a:pt x="1184760" y="252081"/>
                  <a:pt x="1181735" y="247061"/>
                  <a:pt x="1177256" y="243702"/>
                </a:cubicBezTo>
                <a:cubicBezTo>
                  <a:pt x="1102381" y="187545"/>
                  <a:pt x="1170098" y="237155"/>
                  <a:pt x="1123817" y="214014"/>
                </a:cubicBezTo>
                <a:cubicBezTo>
                  <a:pt x="1117434" y="210823"/>
                  <a:pt x="1112525" y="205037"/>
                  <a:pt x="1106004" y="202139"/>
                </a:cubicBezTo>
                <a:cubicBezTo>
                  <a:pt x="1094565" y="197055"/>
                  <a:pt x="1070378" y="190263"/>
                  <a:pt x="1070378" y="190263"/>
                </a:cubicBezTo>
                <a:cubicBezTo>
                  <a:pt x="1064440" y="192242"/>
                  <a:pt x="1058583" y="194481"/>
                  <a:pt x="1052565" y="196201"/>
                </a:cubicBezTo>
                <a:cubicBezTo>
                  <a:pt x="1044719" y="198443"/>
                  <a:pt x="1035187" y="197041"/>
                  <a:pt x="1028815" y="202139"/>
                </a:cubicBezTo>
                <a:cubicBezTo>
                  <a:pt x="1023928" y="206049"/>
                  <a:pt x="1024856" y="214014"/>
                  <a:pt x="1022877" y="219952"/>
                </a:cubicBezTo>
                <a:cubicBezTo>
                  <a:pt x="1024856" y="245682"/>
                  <a:pt x="1023754" y="271836"/>
                  <a:pt x="1028815" y="297141"/>
                </a:cubicBezTo>
                <a:cubicBezTo>
                  <a:pt x="1029913" y="302630"/>
                  <a:pt x="1036211" y="305658"/>
                  <a:pt x="1040690" y="309017"/>
                </a:cubicBezTo>
                <a:cubicBezTo>
                  <a:pt x="1115565" y="365174"/>
                  <a:pt x="1047848" y="315564"/>
                  <a:pt x="1094129" y="338705"/>
                </a:cubicBezTo>
                <a:cubicBezTo>
                  <a:pt x="1140171" y="361726"/>
                  <a:pt x="1084981" y="341593"/>
                  <a:pt x="1129755" y="356518"/>
                </a:cubicBezTo>
                <a:cubicBezTo>
                  <a:pt x="1137628" y="368328"/>
                  <a:pt x="1150442" y="377394"/>
                  <a:pt x="1135692" y="392144"/>
                </a:cubicBezTo>
                <a:cubicBezTo>
                  <a:pt x="1131266" y="396570"/>
                  <a:pt x="1123817" y="396103"/>
                  <a:pt x="1117879" y="398082"/>
                </a:cubicBezTo>
                <a:cubicBezTo>
                  <a:pt x="1090170" y="394123"/>
                  <a:pt x="1062316" y="391070"/>
                  <a:pt x="1034752" y="386206"/>
                </a:cubicBezTo>
                <a:cubicBezTo>
                  <a:pt x="1028588" y="385118"/>
                  <a:pt x="1022957" y="381988"/>
                  <a:pt x="1016939" y="380269"/>
                </a:cubicBezTo>
                <a:cubicBezTo>
                  <a:pt x="1009093" y="378027"/>
                  <a:pt x="1001106" y="376310"/>
                  <a:pt x="993189" y="374331"/>
                </a:cubicBezTo>
                <a:cubicBezTo>
                  <a:pt x="984184" y="368328"/>
                  <a:pt x="969853" y="356518"/>
                  <a:pt x="957563" y="356518"/>
                </a:cubicBezTo>
                <a:cubicBezTo>
                  <a:pt x="949402" y="356518"/>
                  <a:pt x="941729" y="360477"/>
                  <a:pt x="933812" y="362456"/>
                </a:cubicBezTo>
                <a:cubicBezTo>
                  <a:pt x="927874" y="366414"/>
                  <a:pt x="919957" y="368393"/>
                  <a:pt x="915999" y="374331"/>
                </a:cubicBezTo>
                <a:cubicBezTo>
                  <a:pt x="901408" y="396217"/>
                  <a:pt x="920836" y="408858"/>
                  <a:pt x="898186" y="386206"/>
                </a:cubicBezTo>
                <a:cubicBezTo>
                  <a:pt x="897891" y="384731"/>
                  <a:pt x="891178" y="344789"/>
                  <a:pt x="886311" y="338705"/>
                </a:cubicBezTo>
                <a:cubicBezTo>
                  <a:pt x="881853" y="333133"/>
                  <a:pt x="874881" y="330021"/>
                  <a:pt x="868498" y="326830"/>
                </a:cubicBezTo>
                <a:cubicBezTo>
                  <a:pt x="859006" y="322084"/>
                  <a:pt x="835813" y="317491"/>
                  <a:pt x="826934" y="314954"/>
                </a:cubicBezTo>
                <a:cubicBezTo>
                  <a:pt x="820916" y="313235"/>
                  <a:pt x="815059" y="310996"/>
                  <a:pt x="809121" y="309017"/>
                </a:cubicBezTo>
                <a:cubicBezTo>
                  <a:pt x="805163" y="305058"/>
                  <a:pt x="800126" y="301941"/>
                  <a:pt x="797246" y="297141"/>
                </a:cubicBezTo>
                <a:cubicBezTo>
                  <a:pt x="794026" y="291774"/>
                  <a:pt x="795218" y="284215"/>
                  <a:pt x="791308" y="279328"/>
                </a:cubicBezTo>
                <a:cubicBezTo>
                  <a:pt x="786850" y="273756"/>
                  <a:pt x="779433" y="271411"/>
                  <a:pt x="773495" y="267453"/>
                </a:cubicBezTo>
                <a:cubicBezTo>
                  <a:pt x="768100" y="259360"/>
                  <a:pt x="759147" y="243407"/>
                  <a:pt x="749744" y="237765"/>
                </a:cubicBezTo>
                <a:cubicBezTo>
                  <a:pt x="744377" y="234545"/>
                  <a:pt x="737529" y="234626"/>
                  <a:pt x="731931" y="231827"/>
                </a:cubicBezTo>
                <a:cubicBezTo>
                  <a:pt x="725548" y="228636"/>
                  <a:pt x="720056" y="223910"/>
                  <a:pt x="714118" y="219952"/>
                </a:cubicBezTo>
                <a:cubicBezTo>
                  <a:pt x="694101" y="189925"/>
                  <a:pt x="713109" y="210541"/>
                  <a:pt x="684430" y="196201"/>
                </a:cubicBezTo>
                <a:cubicBezTo>
                  <a:pt x="678047" y="193010"/>
                  <a:pt x="672189" y="188784"/>
                  <a:pt x="666617" y="184326"/>
                </a:cubicBezTo>
                <a:cubicBezTo>
                  <a:pt x="662246" y="180829"/>
                  <a:pt x="659542" y="175330"/>
                  <a:pt x="654742" y="172450"/>
                </a:cubicBezTo>
                <a:cubicBezTo>
                  <a:pt x="649375" y="169230"/>
                  <a:pt x="642867" y="168492"/>
                  <a:pt x="636929" y="166513"/>
                </a:cubicBezTo>
                <a:cubicBezTo>
                  <a:pt x="608700" y="147693"/>
                  <a:pt x="625887" y="156894"/>
                  <a:pt x="583490" y="142762"/>
                </a:cubicBezTo>
                <a:cubicBezTo>
                  <a:pt x="577552" y="140783"/>
                  <a:pt x="570885" y="140296"/>
                  <a:pt x="565677" y="136824"/>
                </a:cubicBezTo>
                <a:cubicBezTo>
                  <a:pt x="553802" y="128907"/>
                  <a:pt x="543591" y="117588"/>
                  <a:pt x="530051" y="113074"/>
                </a:cubicBezTo>
                <a:cubicBezTo>
                  <a:pt x="503841" y="104337"/>
                  <a:pt x="517836" y="109935"/>
                  <a:pt x="488487" y="95261"/>
                </a:cubicBezTo>
                <a:cubicBezTo>
                  <a:pt x="479671" y="82037"/>
                  <a:pt x="476822" y="75240"/>
                  <a:pt x="464737" y="65572"/>
                </a:cubicBezTo>
                <a:cubicBezTo>
                  <a:pt x="445550" y="50222"/>
                  <a:pt x="439509" y="54451"/>
                  <a:pt x="423173" y="29946"/>
                </a:cubicBezTo>
                <a:cubicBezTo>
                  <a:pt x="419215" y="24008"/>
                  <a:pt x="417349" y="15915"/>
                  <a:pt x="411298" y="12133"/>
                </a:cubicBezTo>
                <a:cubicBezTo>
                  <a:pt x="400683" y="5499"/>
                  <a:pt x="375672" y="258"/>
                  <a:pt x="375672" y="258"/>
                </a:cubicBezTo>
                <a:cubicBezTo>
                  <a:pt x="367755" y="2237"/>
                  <a:pt x="357232" y="0"/>
                  <a:pt x="351921" y="6196"/>
                </a:cubicBezTo>
                <a:cubicBezTo>
                  <a:pt x="345464" y="13729"/>
                  <a:pt x="337868" y="53039"/>
                  <a:pt x="334108" y="65572"/>
                </a:cubicBezTo>
                <a:cubicBezTo>
                  <a:pt x="330511" y="77562"/>
                  <a:pt x="326191" y="89323"/>
                  <a:pt x="322233" y="101198"/>
                </a:cubicBezTo>
                <a:lnTo>
                  <a:pt x="316295" y="119011"/>
                </a:lnTo>
                <a:lnTo>
                  <a:pt x="310357" y="136824"/>
                </a:lnTo>
                <a:cubicBezTo>
                  <a:pt x="312336" y="148699"/>
                  <a:pt x="310911" y="161682"/>
                  <a:pt x="316295" y="172450"/>
                </a:cubicBezTo>
                <a:cubicBezTo>
                  <a:pt x="340086" y="220032"/>
                  <a:pt x="409143" y="200040"/>
                  <a:pt x="446924" y="202139"/>
                </a:cubicBezTo>
                <a:cubicBezTo>
                  <a:pt x="458799" y="204118"/>
                  <a:pt x="470798" y="205464"/>
                  <a:pt x="482550" y="208076"/>
                </a:cubicBezTo>
                <a:cubicBezTo>
                  <a:pt x="488660" y="209434"/>
                  <a:pt x="495937" y="209588"/>
                  <a:pt x="500363" y="214014"/>
                </a:cubicBezTo>
                <a:cubicBezTo>
                  <a:pt x="510455" y="224106"/>
                  <a:pt x="524113" y="249640"/>
                  <a:pt x="524113" y="249640"/>
                </a:cubicBezTo>
                <a:cubicBezTo>
                  <a:pt x="520155" y="261515"/>
                  <a:pt x="518872" y="274651"/>
                  <a:pt x="512238" y="285266"/>
                </a:cubicBezTo>
                <a:cubicBezTo>
                  <a:pt x="501649" y="302208"/>
                  <a:pt x="464484" y="301419"/>
                  <a:pt x="452861" y="303079"/>
                </a:cubicBezTo>
                <a:cubicBezTo>
                  <a:pt x="409493" y="317534"/>
                  <a:pt x="429379" y="311918"/>
                  <a:pt x="393485" y="320892"/>
                </a:cubicBezTo>
                <a:cubicBezTo>
                  <a:pt x="387547" y="324850"/>
                  <a:pt x="381042" y="328068"/>
                  <a:pt x="375672" y="332767"/>
                </a:cubicBezTo>
                <a:cubicBezTo>
                  <a:pt x="365139" y="341983"/>
                  <a:pt x="345983" y="362456"/>
                  <a:pt x="345983" y="362456"/>
                </a:cubicBezTo>
                <a:cubicBezTo>
                  <a:pt x="329165" y="412917"/>
                  <a:pt x="352621" y="351392"/>
                  <a:pt x="328170" y="392144"/>
                </a:cubicBezTo>
                <a:cubicBezTo>
                  <a:pt x="324950" y="397511"/>
                  <a:pt x="325453" y="404590"/>
                  <a:pt x="322233" y="409957"/>
                </a:cubicBezTo>
                <a:cubicBezTo>
                  <a:pt x="319353" y="414757"/>
                  <a:pt x="313854" y="417461"/>
                  <a:pt x="310357" y="421832"/>
                </a:cubicBezTo>
                <a:cubicBezTo>
                  <a:pt x="305899" y="427404"/>
                  <a:pt x="303964" y="435077"/>
                  <a:pt x="298482" y="439645"/>
                </a:cubicBezTo>
                <a:cubicBezTo>
                  <a:pt x="291682" y="445311"/>
                  <a:pt x="282949" y="448233"/>
                  <a:pt x="274731" y="451520"/>
                </a:cubicBezTo>
                <a:cubicBezTo>
                  <a:pt x="263109" y="456169"/>
                  <a:pt x="250980" y="459438"/>
                  <a:pt x="239105" y="463396"/>
                </a:cubicBezTo>
                <a:lnTo>
                  <a:pt x="203479" y="475271"/>
                </a:lnTo>
                <a:cubicBezTo>
                  <a:pt x="138503" y="496931"/>
                  <a:pt x="236927" y="462385"/>
                  <a:pt x="167854" y="493084"/>
                </a:cubicBezTo>
                <a:cubicBezTo>
                  <a:pt x="156415" y="498168"/>
                  <a:pt x="132228" y="504959"/>
                  <a:pt x="132228" y="504959"/>
                </a:cubicBezTo>
                <a:cubicBezTo>
                  <a:pt x="121182" y="516005"/>
                  <a:pt x="115968" y="519666"/>
                  <a:pt x="108477" y="534648"/>
                </a:cubicBezTo>
                <a:cubicBezTo>
                  <a:pt x="83894" y="583814"/>
                  <a:pt x="124696" y="519225"/>
                  <a:pt x="90664" y="570274"/>
                </a:cubicBezTo>
                <a:cubicBezTo>
                  <a:pt x="92643" y="597983"/>
                  <a:pt x="104888" y="626886"/>
                  <a:pt x="96602" y="653401"/>
                </a:cubicBezTo>
                <a:cubicBezTo>
                  <a:pt x="92868" y="665349"/>
                  <a:pt x="60976" y="665276"/>
                  <a:pt x="60976" y="665276"/>
                </a:cubicBezTo>
                <a:cubicBezTo>
                  <a:pt x="55038" y="669235"/>
                  <a:pt x="48736" y="672694"/>
                  <a:pt x="43163" y="677152"/>
                </a:cubicBezTo>
                <a:cubicBezTo>
                  <a:pt x="34652" y="683961"/>
                  <a:pt x="23670" y="697259"/>
                  <a:pt x="19412" y="706840"/>
                </a:cubicBezTo>
                <a:cubicBezTo>
                  <a:pt x="14328" y="718279"/>
                  <a:pt x="7537" y="742466"/>
                  <a:pt x="7537" y="742466"/>
                </a:cubicBezTo>
                <a:cubicBezTo>
                  <a:pt x="5558" y="784030"/>
                  <a:pt x="0" y="825577"/>
                  <a:pt x="1599" y="867157"/>
                </a:cubicBezTo>
                <a:cubicBezTo>
                  <a:pt x="2009" y="877807"/>
                  <a:pt x="7362" y="888113"/>
                  <a:pt x="13474" y="896845"/>
                </a:cubicBezTo>
                <a:cubicBezTo>
                  <a:pt x="30285" y="920861"/>
                  <a:pt x="58267" y="938944"/>
                  <a:pt x="84726" y="950284"/>
                </a:cubicBezTo>
                <a:cubicBezTo>
                  <a:pt x="90479" y="952750"/>
                  <a:pt x="96601" y="954243"/>
                  <a:pt x="102539" y="956222"/>
                </a:cubicBezTo>
                <a:lnTo>
                  <a:pt x="191604" y="926533"/>
                </a:lnTo>
                <a:lnTo>
                  <a:pt x="209417" y="920596"/>
                </a:lnTo>
                <a:lnTo>
                  <a:pt x="227230" y="914658"/>
                </a:lnTo>
                <a:cubicBezTo>
                  <a:pt x="243064" y="925214"/>
                  <a:pt x="249001" y="925873"/>
                  <a:pt x="256918" y="944346"/>
                </a:cubicBezTo>
                <a:cubicBezTo>
                  <a:pt x="260133" y="951847"/>
                  <a:pt x="260614" y="960250"/>
                  <a:pt x="262856" y="968097"/>
                </a:cubicBezTo>
                <a:cubicBezTo>
                  <a:pt x="266719" y="981618"/>
                  <a:pt x="270261" y="993315"/>
                  <a:pt x="280669" y="1003723"/>
                </a:cubicBezTo>
                <a:cubicBezTo>
                  <a:pt x="285715" y="1008769"/>
                  <a:pt x="292910" y="1011140"/>
                  <a:pt x="298482" y="1015598"/>
                </a:cubicBezTo>
                <a:cubicBezTo>
                  <a:pt x="313907" y="1027938"/>
                  <a:pt x="307606" y="1030210"/>
                  <a:pt x="328170" y="1039349"/>
                </a:cubicBezTo>
                <a:cubicBezTo>
                  <a:pt x="339609" y="1044433"/>
                  <a:pt x="363796" y="1051224"/>
                  <a:pt x="363796" y="1051224"/>
                </a:cubicBezTo>
                <a:cubicBezTo>
                  <a:pt x="369734" y="1055183"/>
                  <a:pt x="375050" y="1060289"/>
                  <a:pt x="381609" y="1063100"/>
                </a:cubicBezTo>
                <a:cubicBezTo>
                  <a:pt x="389110" y="1066315"/>
                  <a:pt x="398570" y="1064510"/>
                  <a:pt x="405360" y="1069037"/>
                </a:cubicBezTo>
                <a:cubicBezTo>
                  <a:pt x="411298" y="1072995"/>
                  <a:pt x="412777" y="1081278"/>
                  <a:pt x="417235" y="1086850"/>
                </a:cubicBezTo>
                <a:cubicBezTo>
                  <a:pt x="420732" y="1091222"/>
                  <a:pt x="426006" y="1094068"/>
                  <a:pt x="429111" y="1098726"/>
                </a:cubicBezTo>
                <a:cubicBezTo>
                  <a:pt x="434021" y="1106091"/>
                  <a:pt x="436076" y="1115111"/>
                  <a:pt x="440986" y="1122476"/>
                </a:cubicBezTo>
                <a:cubicBezTo>
                  <a:pt x="444091" y="1127134"/>
                  <a:pt x="449364" y="1129981"/>
                  <a:pt x="452861" y="1134352"/>
                </a:cubicBezTo>
                <a:cubicBezTo>
                  <a:pt x="457319" y="1139925"/>
                  <a:pt x="460168" y="1146683"/>
                  <a:pt x="464737" y="1152165"/>
                </a:cubicBezTo>
                <a:cubicBezTo>
                  <a:pt x="475902" y="1165563"/>
                  <a:pt x="485501" y="1173360"/>
                  <a:pt x="500363" y="1181853"/>
                </a:cubicBezTo>
                <a:cubicBezTo>
                  <a:pt x="508048" y="1186244"/>
                  <a:pt x="516748" y="1188818"/>
                  <a:pt x="524113" y="1193728"/>
                </a:cubicBezTo>
                <a:cubicBezTo>
                  <a:pt x="528771" y="1196833"/>
                  <a:pt x="531510" y="1202245"/>
                  <a:pt x="535989" y="1205604"/>
                </a:cubicBezTo>
                <a:cubicBezTo>
                  <a:pt x="547407" y="1214167"/>
                  <a:pt x="561523" y="1219262"/>
                  <a:pt x="571615" y="1229354"/>
                </a:cubicBezTo>
                <a:cubicBezTo>
                  <a:pt x="575573" y="1233313"/>
                  <a:pt x="578690" y="1238350"/>
                  <a:pt x="583490" y="1241230"/>
                </a:cubicBezTo>
                <a:cubicBezTo>
                  <a:pt x="588857" y="1244450"/>
                  <a:pt x="595365" y="1245188"/>
                  <a:pt x="601303" y="1247167"/>
                </a:cubicBezTo>
                <a:cubicBezTo>
                  <a:pt x="609831" y="1255696"/>
                  <a:pt x="619219" y="1266637"/>
                  <a:pt x="630991" y="1270918"/>
                </a:cubicBezTo>
                <a:cubicBezTo>
                  <a:pt x="646329" y="1276495"/>
                  <a:pt x="678492" y="1282793"/>
                  <a:pt x="678492" y="1282793"/>
                </a:cubicBezTo>
                <a:cubicBezTo>
                  <a:pt x="878187" y="1272809"/>
                  <a:pt x="758579" y="1305415"/>
                  <a:pt x="809121" y="1264980"/>
                </a:cubicBezTo>
                <a:cubicBezTo>
                  <a:pt x="814693" y="1260522"/>
                  <a:pt x="820996" y="1257063"/>
                  <a:pt x="826934" y="1253105"/>
                </a:cubicBezTo>
                <a:cubicBezTo>
                  <a:pt x="830892" y="1241230"/>
                  <a:pt x="830893" y="1225395"/>
                  <a:pt x="850685" y="1229354"/>
                </a:cubicBezTo>
                <a:cubicBezTo>
                  <a:pt x="856174" y="1230452"/>
                  <a:pt x="858602" y="1237271"/>
                  <a:pt x="862560" y="1241230"/>
                </a:cubicBezTo>
                <a:cubicBezTo>
                  <a:pt x="866518" y="1253105"/>
                  <a:pt x="873302" y="1264390"/>
                  <a:pt x="874435" y="1276856"/>
                </a:cubicBezTo>
                <a:cubicBezTo>
                  <a:pt x="874943" y="1282445"/>
                  <a:pt x="877218" y="1362767"/>
                  <a:pt x="892248" y="1377796"/>
                </a:cubicBezTo>
                <a:cubicBezTo>
                  <a:pt x="896207" y="1381754"/>
                  <a:pt x="900627" y="1385300"/>
                  <a:pt x="904124" y="1389671"/>
                </a:cubicBezTo>
                <a:cubicBezTo>
                  <a:pt x="908582" y="1395243"/>
                  <a:pt x="910427" y="1403026"/>
                  <a:pt x="915999" y="1407484"/>
                </a:cubicBezTo>
                <a:cubicBezTo>
                  <a:pt x="920886" y="1411394"/>
                  <a:pt x="928059" y="1410957"/>
                  <a:pt x="933812" y="1413422"/>
                </a:cubicBezTo>
                <a:cubicBezTo>
                  <a:pt x="941948" y="1416909"/>
                  <a:pt x="949878" y="1420906"/>
                  <a:pt x="957563" y="1425297"/>
                </a:cubicBezTo>
                <a:cubicBezTo>
                  <a:pt x="963759" y="1428837"/>
                  <a:pt x="969804" y="1432714"/>
                  <a:pt x="975376" y="1437172"/>
                </a:cubicBezTo>
                <a:cubicBezTo>
                  <a:pt x="979747" y="1440669"/>
                  <a:pt x="982105" y="1446843"/>
                  <a:pt x="987251" y="1449048"/>
                </a:cubicBezTo>
                <a:cubicBezTo>
                  <a:pt x="996527" y="1453023"/>
                  <a:pt x="1007148" y="1452537"/>
                  <a:pt x="1016939" y="1454985"/>
                </a:cubicBezTo>
                <a:cubicBezTo>
                  <a:pt x="1023011" y="1456503"/>
                  <a:pt x="1028680" y="1459405"/>
                  <a:pt x="1034752" y="1460923"/>
                </a:cubicBezTo>
                <a:cubicBezTo>
                  <a:pt x="1044543" y="1463371"/>
                  <a:pt x="1054607" y="1464592"/>
                  <a:pt x="1064441" y="1466861"/>
                </a:cubicBezTo>
                <a:cubicBezTo>
                  <a:pt x="1080344" y="1470531"/>
                  <a:pt x="1111942" y="1478736"/>
                  <a:pt x="1111942" y="1478736"/>
                </a:cubicBezTo>
                <a:cubicBezTo>
                  <a:pt x="1117880" y="1476757"/>
                  <a:pt x="1124547" y="1476270"/>
                  <a:pt x="1129755" y="1472798"/>
                </a:cubicBezTo>
                <a:cubicBezTo>
                  <a:pt x="1145462" y="1462326"/>
                  <a:pt x="1146572" y="1456978"/>
                  <a:pt x="1153505" y="1443110"/>
                </a:cubicBez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321774" y="1753898"/>
            <a:ext cx="2529023" cy="1422412"/>
          </a:xfrm>
          <a:custGeom>
            <a:avLst/>
            <a:gdLst>
              <a:gd name="connsiteX0" fmla="*/ 1160169 w 2529023"/>
              <a:gd name="connsiteY0" fmla="*/ 9588 h 1422412"/>
              <a:gd name="connsiteX1" fmla="*/ 1367987 w 2529023"/>
              <a:gd name="connsiteY1" fmla="*/ 9588 h 1422412"/>
              <a:gd name="connsiteX2" fmla="*/ 1391738 w 2529023"/>
              <a:gd name="connsiteY2" fmla="*/ 15525 h 1422412"/>
              <a:gd name="connsiteX3" fmla="*/ 1409551 w 2529023"/>
              <a:gd name="connsiteY3" fmla="*/ 27401 h 1422412"/>
              <a:gd name="connsiteX4" fmla="*/ 1433301 w 2529023"/>
              <a:gd name="connsiteY4" fmla="*/ 45214 h 1422412"/>
              <a:gd name="connsiteX5" fmla="*/ 1451114 w 2529023"/>
              <a:gd name="connsiteY5" fmla="*/ 51151 h 1422412"/>
              <a:gd name="connsiteX6" fmla="*/ 1462990 w 2529023"/>
              <a:gd name="connsiteY6" fmla="*/ 63027 h 1422412"/>
              <a:gd name="connsiteX7" fmla="*/ 1480803 w 2529023"/>
              <a:gd name="connsiteY7" fmla="*/ 68964 h 1422412"/>
              <a:gd name="connsiteX8" fmla="*/ 1528304 w 2529023"/>
              <a:gd name="connsiteY8" fmla="*/ 104590 h 1422412"/>
              <a:gd name="connsiteX9" fmla="*/ 1557992 w 2529023"/>
              <a:gd name="connsiteY9" fmla="*/ 128341 h 1422412"/>
              <a:gd name="connsiteX10" fmla="*/ 1587681 w 2529023"/>
              <a:gd name="connsiteY10" fmla="*/ 152092 h 1422412"/>
              <a:gd name="connsiteX11" fmla="*/ 1623307 w 2529023"/>
              <a:gd name="connsiteY11" fmla="*/ 163967 h 1422412"/>
              <a:gd name="connsiteX12" fmla="*/ 1658932 w 2529023"/>
              <a:gd name="connsiteY12" fmla="*/ 181780 h 1422412"/>
              <a:gd name="connsiteX13" fmla="*/ 1742060 w 2529023"/>
              <a:gd name="connsiteY13" fmla="*/ 187718 h 1422412"/>
              <a:gd name="connsiteX14" fmla="*/ 1765810 w 2529023"/>
              <a:gd name="connsiteY14" fmla="*/ 193655 h 1422412"/>
              <a:gd name="connsiteX15" fmla="*/ 1777686 w 2529023"/>
              <a:gd name="connsiteY15" fmla="*/ 205531 h 1422412"/>
              <a:gd name="connsiteX16" fmla="*/ 1795499 w 2529023"/>
              <a:gd name="connsiteY16" fmla="*/ 211468 h 1422412"/>
              <a:gd name="connsiteX17" fmla="*/ 1813312 w 2529023"/>
              <a:gd name="connsiteY17" fmla="*/ 223344 h 1422412"/>
              <a:gd name="connsiteX18" fmla="*/ 1831125 w 2529023"/>
              <a:gd name="connsiteY18" fmla="*/ 229281 h 1422412"/>
              <a:gd name="connsiteX19" fmla="*/ 1866751 w 2529023"/>
              <a:gd name="connsiteY19" fmla="*/ 253032 h 1422412"/>
              <a:gd name="connsiteX20" fmla="*/ 1884564 w 2529023"/>
              <a:gd name="connsiteY20" fmla="*/ 264907 h 1422412"/>
              <a:gd name="connsiteX21" fmla="*/ 1938003 w 2529023"/>
              <a:gd name="connsiteY21" fmla="*/ 306471 h 1422412"/>
              <a:gd name="connsiteX22" fmla="*/ 1973629 w 2529023"/>
              <a:gd name="connsiteY22" fmla="*/ 330221 h 1422412"/>
              <a:gd name="connsiteX23" fmla="*/ 2009255 w 2529023"/>
              <a:gd name="connsiteY23" fmla="*/ 342097 h 1422412"/>
              <a:gd name="connsiteX24" fmla="*/ 2062694 w 2529023"/>
              <a:gd name="connsiteY24" fmla="*/ 383660 h 1422412"/>
              <a:gd name="connsiteX25" fmla="*/ 2080507 w 2529023"/>
              <a:gd name="connsiteY25" fmla="*/ 389598 h 1422412"/>
              <a:gd name="connsiteX26" fmla="*/ 2086444 w 2529023"/>
              <a:gd name="connsiteY26" fmla="*/ 407411 h 1422412"/>
              <a:gd name="connsiteX27" fmla="*/ 2116132 w 2529023"/>
              <a:gd name="connsiteY27" fmla="*/ 425224 h 1422412"/>
              <a:gd name="connsiteX28" fmla="*/ 2133945 w 2529023"/>
              <a:gd name="connsiteY28" fmla="*/ 419286 h 1422412"/>
              <a:gd name="connsiteX29" fmla="*/ 2145821 w 2529023"/>
              <a:gd name="connsiteY29" fmla="*/ 431162 h 1422412"/>
              <a:gd name="connsiteX30" fmla="*/ 2157696 w 2529023"/>
              <a:gd name="connsiteY30" fmla="*/ 466788 h 1422412"/>
              <a:gd name="connsiteX31" fmla="*/ 2169571 w 2529023"/>
              <a:gd name="connsiteY31" fmla="*/ 508351 h 1422412"/>
              <a:gd name="connsiteX32" fmla="*/ 2181447 w 2529023"/>
              <a:gd name="connsiteY32" fmla="*/ 543977 h 1422412"/>
              <a:gd name="connsiteX33" fmla="*/ 2187384 w 2529023"/>
              <a:gd name="connsiteY33" fmla="*/ 686481 h 1422412"/>
              <a:gd name="connsiteX34" fmla="*/ 2193322 w 2529023"/>
              <a:gd name="connsiteY34" fmla="*/ 710232 h 1422412"/>
              <a:gd name="connsiteX35" fmla="*/ 2199260 w 2529023"/>
              <a:gd name="connsiteY35" fmla="*/ 763671 h 1422412"/>
              <a:gd name="connsiteX36" fmla="*/ 2217073 w 2529023"/>
              <a:gd name="connsiteY36" fmla="*/ 823047 h 1422412"/>
              <a:gd name="connsiteX37" fmla="*/ 2228948 w 2529023"/>
              <a:gd name="connsiteY37" fmla="*/ 834923 h 1422412"/>
              <a:gd name="connsiteX38" fmla="*/ 2240823 w 2529023"/>
              <a:gd name="connsiteY38" fmla="*/ 876486 h 1422412"/>
              <a:gd name="connsiteX39" fmla="*/ 2264574 w 2529023"/>
              <a:gd name="connsiteY39" fmla="*/ 912112 h 1422412"/>
              <a:gd name="connsiteX40" fmla="*/ 2282387 w 2529023"/>
              <a:gd name="connsiteY40" fmla="*/ 947738 h 1422412"/>
              <a:gd name="connsiteX41" fmla="*/ 2288325 w 2529023"/>
              <a:gd name="connsiteY41" fmla="*/ 965551 h 1422412"/>
              <a:gd name="connsiteX42" fmla="*/ 2300200 w 2529023"/>
              <a:gd name="connsiteY42" fmla="*/ 977427 h 1422412"/>
              <a:gd name="connsiteX43" fmla="*/ 2323951 w 2529023"/>
              <a:gd name="connsiteY43" fmla="*/ 1013053 h 1422412"/>
              <a:gd name="connsiteX44" fmla="*/ 2335826 w 2529023"/>
              <a:gd name="connsiteY44" fmla="*/ 1048679 h 1422412"/>
              <a:gd name="connsiteX45" fmla="*/ 2359577 w 2529023"/>
              <a:gd name="connsiteY45" fmla="*/ 1084305 h 1422412"/>
              <a:gd name="connsiteX46" fmla="*/ 2371452 w 2529023"/>
              <a:gd name="connsiteY46" fmla="*/ 1102118 h 1422412"/>
              <a:gd name="connsiteX47" fmla="*/ 2395203 w 2529023"/>
              <a:gd name="connsiteY47" fmla="*/ 1143681 h 1422412"/>
              <a:gd name="connsiteX48" fmla="*/ 2413016 w 2529023"/>
              <a:gd name="connsiteY48" fmla="*/ 1173370 h 1422412"/>
              <a:gd name="connsiteX49" fmla="*/ 2418953 w 2529023"/>
              <a:gd name="connsiteY49" fmla="*/ 1191183 h 1422412"/>
              <a:gd name="connsiteX50" fmla="*/ 2430829 w 2529023"/>
              <a:gd name="connsiteY50" fmla="*/ 1208996 h 1422412"/>
              <a:gd name="connsiteX51" fmla="*/ 2448642 w 2529023"/>
              <a:gd name="connsiteY51" fmla="*/ 1244621 h 1422412"/>
              <a:gd name="connsiteX52" fmla="*/ 2460517 w 2529023"/>
              <a:gd name="connsiteY52" fmla="*/ 1286185 h 1422412"/>
              <a:gd name="connsiteX53" fmla="*/ 2472392 w 2529023"/>
              <a:gd name="connsiteY53" fmla="*/ 1309936 h 1422412"/>
              <a:gd name="connsiteX54" fmla="*/ 2478330 w 2529023"/>
              <a:gd name="connsiteY54" fmla="*/ 1327749 h 1422412"/>
              <a:gd name="connsiteX55" fmla="*/ 2490205 w 2529023"/>
              <a:gd name="connsiteY55" fmla="*/ 1345562 h 1422412"/>
              <a:gd name="connsiteX56" fmla="*/ 2496143 w 2529023"/>
              <a:gd name="connsiteY56" fmla="*/ 1363375 h 1422412"/>
              <a:gd name="connsiteX57" fmla="*/ 2508018 w 2529023"/>
              <a:gd name="connsiteY57" fmla="*/ 1381188 h 1422412"/>
              <a:gd name="connsiteX58" fmla="*/ 2513956 w 2529023"/>
              <a:gd name="connsiteY58" fmla="*/ 1399001 h 1422412"/>
              <a:gd name="connsiteX59" fmla="*/ 2525831 w 2529023"/>
              <a:gd name="connsiteY59" fmla="*/ 1416814 h 1422412"/>
              <a:gd name="connsiteX60" fmla="*/ 2508018 w 2529023"/>
              <a:gd name="connsiteY60" fmla="*/ 1410876 h 1422412"/>
              <a:gd name="connsiteX61" fmla="*/ 2478330 w 2529023"/>
              <a:gd name="connsiteY61" fmla="*/ 1387125 h 1422412"/>
              <a:gd name="connsiteX62" fmla="*/ 2442704 w 2529023"/>
              <a:gd name="connsiteY62" fmla="*/ 1363375 h 1422412"/>
              <a:gd name="connsiteX63" fmla="*/ 2424891 w 2529023"/>
              <a:gd name="connsiteY63" fmla="*/ 1351499 h 1422412"/>
              <a:gd name="connsiteX64" fmla="*/ 2401140 w 2529023"/>
              <a:gd name="connsiteY64" fmla="*/ 1345562 h 1422412"/>
              <a:gd name="connsiteX65" fmla="*/ 2347701 w 2529023"/>
              <a:gd name="connsiteY65" fmla="*/ 1333686 h 1422412"/>
              <a:gd name="connsiteX66" fmla="*/ 2163634 w 2529023"/>
              <a:gd name="connsiteY66" fmla="*/ 1327749 h 1422412"/>
              <a:gd name="connsiteX67" fmla="*/ 2133945 w 2529023"/>
              <a:gd name="connsiteY67" fmla="*/ 1309936 h 1422412"/>
              <a:gd name="connsiteX68" fmla="*/ 2116132 w 2529023"/>
              <a:gd name="connsiteY68" fmla="*/ 1303998 h 1422412"/>
              <a:gd name="connsiteX69" fmla="*/ 2080507 w 2529023"/>
              <a:gd name="connsiteY69" fmla="*/ 1280247 h 1422412"/>
              <a:gd name="connsiteX70" fmla="*/ 2068631 w 2529023"/>
              <a:gd name="connsiteY70" fmla="*/ 1268372 h 1422412"/>
              <a:gd name="connsiteX71" fmla="*/ 2050818 w 2529023"/>
              <a:gd name="connsiteY71" fmla="*/ 1262434 h 1422412"/>
              <a:gd name="connsiteX72" fmla="*/ 1991442 w 2529023"/>
              <a:gd name="connsiteY72" fmla="*/ 1250559 h 1422412"/>
              <a:gd name="connsiteX73" fmla="*/ 1961753 w 2529023"/>
              <a:gd name="connsiteY73" fmla="*/ 1244621 h 1422412"/>
              <a:gd name="connsiteX74" fmla="*/ 1926127 w 2529023"/>
              <a:gd name="connsiteY74" fmla="*/ 1220871 h 1422412"/>
              <a:gd name="connsiteX75" fmla="*/ 1908314 w 2529023"/>
              <a:gd name="connsiteY75" fmla="*/ 1208996 h 1422412"/>
              <a:gd name="connsiteX76" fmla="*/ 1896439 w 2529023"/>
              <a:gd name="connsiteY76" fmla="*/ 1197120 h 1422412"/>
              <a:gd name="connsiteX77" fmla="*/ 1635182 w 2529023"/>
              <a:gd name="connsiteY77" fmla="*/ 1191183 h 1422412"/>
              <a:gd name="connsiteX78" fmla="*/ 1569868 w 2529023"/>
              <a:gd name="connsiteY78" fmla="*/ 1185245 h 1422412"/>
              <a:gd name="connsiteX79" fmla="*/ 1546117 w 2529023"/>
              <a:gd name="connsiteY79" fmla="*/ 1179307 h 1422412"/>
              <a:gd name="connsiteX80" fmla="*/ 1403613 w 2529023"/>
              <a:gd name="connsiteY80" fmla="*/ 1185245 h 1422412"/>
              <a:gd name="connsiteX81" fmla="*/ 1082979 w 2529023"/>
              <a:gd name="connsiteY81" fmla="*/ 1191183 h 1422412"/>
              <a:gd name="connsiteX82" fmla="*/ 869223 w 2529023"/>
              <a:gd name="connsiteY82" fmla="*/ 1167432 h 1422412"/>
              <a:gd name="connsiteX83" fmla="*/ 875161 w 2529023"/>
              <a:gd name="connsiteY83" fmla="*/ 1131806 h 1422412"/>
              <a:gd name="connsiteX84" fmla="*/ 863286 w 2529023"/>
              <a:gd name="connsiteY84" fmla="*/ 1042741 h 1422412"/>
              <a:gd name="connsiteX85" fmla="*/ 839535 w 2529023"/>
              <a:gd name="connsiteY85" fmla="*/ 1007115 h 1422412"/>
              <a:gd name="connsiteX86" fmla="*/ 809847 w 2529023"/>
              <a:gd name="connsiteY86" fmla="*/ 1001177 h 1422412"/>
              <a:gd name="connsiteX87" fmla="*/ 720782 w 2529023"/>
              <a:gd name="connsiteY87" fmla="*/ 1018990 h 1422412"/>
              <a:gd name="connsiteX88" fmla="*/ 702969 w 2529023"/>
              <a:gd name="connsiteY88" fmla="*/ 1024928 h 1422412"/>
              <a:gd name="connsiteX89" fmla="*/ 685156 w 2529023"/>
              <a:gd name="connsiteY89" fmla="*/ 1030866 h 1422412"/>
              <a:gd name="connsiteX90" fmla="*/ 613904 w 2529023"/>
              <a:gd name="connsiteY90" fmla="*/ 1024928 h 1422412"/>
              <a:gd name="connsiteX91" fmla="*/ 596091 w 2529023"/>
              <a:gd name="connsiteY91" fmla="*/ 1018990 h 1422412"/>
              <a:gd name="connsiteX92" fmla="*/ 566403 w 2529023"/>
              <a:gd name="connsiteY92" fmla="*/ 983364 h 1422412"/>
              <a:gd name="connsiteX93" fmla="*/ 554527 w 2529023"/>
              <a:gd name="connsiteY93" fmla="*/ 971489 h 1422412"/>
              <a:gd name="connsiteX94" fmla="*/ 542652 w 2529023"/>
              <a:gd name="connsiteY94" fmla="*/ 953676 h 1422412"/>
              <a:gd name="connsiteX95" fmla="*/ 524839 w 2529023"/>
              <a:gd name="connsiteY95" fmla="*/ 941801 h 1422412"/>
              <a:gd name="connsiteX96" fmla="*/ 512964 w 2529023"/>
              <a:gd name="connsiteY96" fmla="*/ 929925 h 1422412"/>
              <a:gd name="connsiteX97" fmla="*/ 483275 w 2529023"/>
              <a:gd name="connsiteY97" fmla="*/ 923988 h 1422412"/>
              <a:gd name="connsiteX98" fmla="*/ 459525 w 2529023"/>
              <a:gd name="connsiteY98" fmla="*/ 918050 h 1422412"/>
              <a:gd name="connsiteX99" fmla="*/ 394210 w 2529023"/>
              <a:gd name="connsiteY99" fmla="*/ 923988 h 1422412"/>
              <a:gd name="connsiteX100" fmla="*/ 352647 w 2529023"/>
              <a:gd name="connsiteY100" fmla="*/ 935863 h 1422412"/>
              <a:gd name="connsiteX101" fmla="*/ 322958 w 2529023"/>
              <a:gd name="connsiteY101" fmla="*/ 912112 h 1422412"/>
              <a:gd name="connsiteX102" fmla="*/ 305145 w 2529023"/>
              <a:gd name="connsiteY102" fmla="*/ 900237 h 1422412"/>
              <a:gd name="connsiteX103" fmla="*/ 281395 w 2529023"/>
              <a:gd name="connsiteY103" fmla="*/ 876486 h 1422412"/>
              <a:gd name="connsiteX104" fmla="*/ 210143 w 2529023"/>
              <a:gd name="connsiteY104" fmla="*/ 846798 h 1422412"/>
              <a:gd name="connsiteX105" fmla="*/ 180455 w 2529023"/>
              <a:gd name="connsiteY105" fmla="*/ 817110 h 1422412"/>
              <a:gd name="connsiteX106" fmla="*/ 168579 w 2529023"/>
              <a:gd name="connsiteY106" fmla="*/ 805234 h 1422412"/>
              <a:gd name="connsiteX107" fmla="*/ 144829 w 2529023"/>
              <a:gd name="connsiteY107" fmla="*/ 769608 h 1422412"/>
              <a:gd name="connsiteX108" fmla="*/ 97327 w 2529023"/>
              <a:gd name="connsiteY108" fmla="*/ 733983 h 1422412"/>
              <a:gd name="connsiteX109" fmla="*/ 61701 w 2529023"/>
              <a:gd name="connsiteY109" fmla="*/ 710232 h 1422412"/>
              <a:gd name="connsiteX110" fmla="*/ 43888 w 2529023"/>
              <a:gd name="connsiteY110" fmla="*/ 704294 h 1422412"/>
              <a:gd name="connsiteX111" fmla="*/ 32013 w 2529023"/>
              <a:gd name="connsiteY111" fmla="*/ 680544 h 1422412"/>
              <a:gd name="connsiteX112" fmla="*/ 8262 w 2529023"/>
              <a:gd name="connsiteY112" fmla="*/ 656793 h 1422412"/>
              <a:gd name="connsiteX113" fmla="*/ 2325 w 2529023"/>
              <a:gd name="connsiteY113" fmla="*/ 638980 h 1422412"/>
              <a:gd name="connsiteX114" fmla="*/ 20138 w 2529023"/>
              <a:gd name="connsiteY114" fmla="*/ 627105 h 1422412"/>
              <a:gd name="connsiteX115" fmla="*/ 32013 w 2529023"/>
              <a:gd name="connsiteY115" fmla="*/ 615229 h 1422412"/>
              <a:gd name="connsiteX116" fmla="*/ 37951 w 2529023"/>
              <a:gd name="connsiteY116" fmla="*/ 597416 h 1422412"/>
              <a:gd name="connsiteX117" fmla="*/ 73577 w 2529023"/>
              <a:gd name="connsiteY117" fmla="*/ 573666 h 1422412"/>
              <a:gd name="connsiteX118" fmla="*/ 91390 w 2529023"/>
              <a:gd name="connsiteY118" fmla="*/ 543977 h 1422412"/>
              <a:gd name="connsiteX119" fmla="*/ 115140 w 2529023"/>
              <a:gd name="connsiteY119" fmla="*/ 508351 h 1422412"/>
              <a:gd name="connsiteX120" fmla="*/ 144829 w 2529023"/>
              <a:gd name="connsiteY120" fmla="*/ 484601 h 1422412"/>
              <a:gd name="connsiteX121" fmla="*/ 156704 w 2529023"/>
              <a:gd name="connsiteY121" fmla="*/ 443037 h 1422412"/>
              <a:gd name="connsiteX122" fmla="*/ 162642 w 2529023"/>
              <a:gd name="connsiteY122" fmla="*/ 425224 h 1422412"/>
              <a:gd name="connsiteX123" fmla="*/ 168579 w 2529023"/>
              <a:gd name="connsiteY123" fmla="*/ 377723 h 1422412"/>
              <a:gd name="connsiteX124" fmla="*/ 174517 w 2529023"/>
              <a:gd name="connsiteY124" fmla="*/ 359910 h 1422412"/>
              <a:gd name="connsiteX125" fmla="*/ 198268 w 2529023"/>
              <a:gd name="connsiteY125" fmla="*/ 336159 h 1422412"/>
              <a:gd name="connsiteX126" fmla="*/ 233894 w 2529023"/>
              <a:gd name="connsiteY126" fmla="*/ 324284 h 1422412"/>
              <a:gd name="connsiteX127" fmla="*/ 257644 w 2529023"/>
              <a:gd name="connsiteY127" fmla="*/ 330221 h 1422412"/>
              <a:gd name="connsiteX128" fmla="*/ 269520 w 2529023"/>
              <a:gd name="connsiteY128" fmla="*/ 342097 h 1422412"/>
              <a:gd name="connsiteX129" fmla="*/ 293270 w 2529023"/>
              <a:gd name="connsiteY129" fmla="*/ 377723 h 1422412"/>
              <a:gd name="connsiteX130" fmla="*/ 311083 w 2529023"/>
              <a:gd name="connsiteY130" fmla="*/ 395536 h 1422412"/>
              <a:gd name="connsiteX131" fmla="*/ 322958 w 2529023"/>
              <a:gd name="connsiteY131" fmla="*/ 413349 h 1422412"/>
              <a:gd name="connsiteX132" fmla="*/ 376397 w 2529023"/>
              <a:gd name="connsiteY132" fmla="*/ 437099 h 1422412"/>
              <a:gd name="connsiteX133" fmla="*/ 394210 w 2529023"/>
              <a:gd name="connsiteY133" fmla="*/ 443037 h 1422412"/>
              <a:gd name="connsiteX134" fmla="*/ 412023 w 2529023"/>
              <a:gd name="connsiteY134" fmla="*/ 389598 h 1422412"/>
              <a:gd name="connsiteX135" fmla="*/ 447649 w 2529023"/>
              <a:gd name="connsiteY135" fmla="*/ 371785 h 1422412"/>
              <a:gd name="connsiteX136" fmla="*/ 483275 w 2529023"/>
              <a:gd name="connsiteY136" fmla="*/ 359910 h 1422412"/>
              <a:gd name="connsiteX137" fmla="*/ 501088 w 2529023"/>
              <a:gd name="connsiteY137" fmla="*/ 253032 h 1422412"/>
              <a:gd name="connsiteX138" fmla="*/ 536714 w 2529023"/>
              <a:gd name="connsiteY138" fmla="*/ 181780 h 1422412"/>
              <a:gd name="connsiteX139" fmla="*/ 542652 w 2529023"/>
              <a:gd name="connsiteY139" fmla="*/ 163967 h 1422412"/>
              <a:gd name="connsiteX140" fmla="*/ 554527 w 2529023"/>
              <a:gd name="connsiteY140" fmla="*/ 116466 h 1422412"/>
              <a:gd name="connsiteX141" fmla="*/ 560465 w 2529023"/>
              <a:gd name="connsiteY141" fmla="*/ 68964 h 1422412"/>
              <a:gd name="connsiteX142" fmla="*/ 596091 w 2529023"/>
              <a:gd name="connsiteY142" fmla="*/ 57089 h 1422412"/>
              <a:gd name="connsiteX143" fmla="*/ 649530 w 2529023"/>
              <a:gd name="connsiteY143" fmla="*/ 68964 h 1422412"/>
              <a:gd name="connsiteX144" fmla="*/ 685156 w 2529023"/>
              <a:gd name="connsiteY144" fmla="*/ 80840 h 1422412"/>
              <a:gd name="connsiteX145" fmla="*/ 726720 w 2529023"/>
              <a:gd name="connsiteY145" fmla="*/ 98653 h 1422412"/>
              <a:gd name="connsiteX146" fmla="*/ 762345 w 2529023"/>
              <a:gd name="connsiteY146" fmla="*/ 116466 h 1422412"/>
              <a:gd name="connsiteX147" fmla="*/ 809847 w 2529023"/>
              <a:gd name="connsiteY147" fmla="*/ 128341 h 1422412"/>
              <a:gd name="connsiteX148" fmla="*/ 934538 w 2529023"/>
              <a:gd name="connsiteY148" fmla="*/ 116466 h 1422412"/>
              <a:gd name="connsiteX149" fmla="*/ 970164 w 2529023"/>
              <a:gd name="connsiteY149" fmla="*/ 104590 h 1422412"/>
              <a:gd name="connsiteX150" fmla="*/ 987977 w 2529023"/>
              <a:gd name="connsiteY150" fmla="*/ 98653 h 1422412"/>
              <a:gd name="connsiteX151" fmla="*/ 1041416 w 2529023"/>
              <a:gd name="connsiteY151" fmla="*/ 104590 h 1422412"/>
              <a:gd name="connsiteX152" fmla="*/ 1106730 w 2529023"/>
              <a:gd name="connsiteY152" fmla="*/ 92715 h 1422412"/>
              <a:gd name="connsiteX153" fmla="*/ 1124543 w 2529023"/>
              <a:gd name="connsiteY153" fmla="*/ 74902 h 1422412"/>
              <a:gd name="connsiteX154" fmla="*/ 1142356 w 2529023"/>
              <a:gd name="connsiteY154" fmla="*/ 63027 h 1422412"/>
              <a:gd name="connsiteX155" fmla="*/ 1160169 w 2529023"/>
              <a:gd name="connsiteY155" fmla="*/ 33338 h 1422412"/>
              <a:gd name="connsiteX156" fmla="*/ 1160169 w 2529023"/>
              <a:gd name="connsiteY156" fmla="*/ 9588 h 142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2529023" h="1422412">
                <a:moveTo>
                  <a:pt x="1160169" y="9588"/>
                </a:moveTo>
                <a:cubicBezTo>
                  <a:pt x="1194805" y="5630"/>
                  <a:pt x="1248139" y="0"/>
                  <a:pt x="1367987" y="9588"/>
                </a:cubicBezTo>
                <a:cubicBezTo>
                  <a:pt x="1376122" y="10239"/>
                  <a:pt x="1383821" y="13546"/>
                  <a:pt x="1391738" y="15525"/>
                </a:cubicBezTo>
                <a:cubicBezTo>
                  <a:pt x="1397676" y="19484"/>
                  <a:pt x="1403744" y="23253"/>
                  <a:pt x="1409551" y="27401"/>
                </a:cubicBezTo>
                <a:cubicBezTo>
                  <a:pt x="1417604" y="33153"/>
                  <a:pt x="1424709" y="40304"/>
                  <a:pt x="1433301" y="45214"/>
                </a:cubicBezTo>
                <a:cubicBezTo>
                  <a:pt x="1438735" y="48319"/>
                  <a:pt x="1445176" y="49172"/>
                  <a:pt x="1451114" y="51151"/>
                </a:cubicBezTo>
                <a:cubicBezTo>
                  <a:pt x="1455073" y="55110"/>
                  <a:pt x="1458189" y="60147"/>
                  <a:pt x="1462990" y="63027"/>
                </a:cubicBezTo>
                <a:cubicBezTo>
                  <a:pt x="1468357" y="66247"/>
                  <a:pt x="1475796" y="65209"/>
                  <a:pt x="1480803" y="68964"/>
                </a:cubicBezTo>
                <a:cubicBezTo>
                  <a:pt x="1535385" y="109901"/>
                  <a:pt x="1488060" y="91177"/>
                  <a:pt x="1528304" y="104590"/>
                </a:cubicBezTo>
                <a:cubicBezTo>
                  <a:pt x="1556968" y="133256"/>
                  <a:pt x="1520552" y="98391"/>
                  <a:pt x="1557992" y="128341"/>
                </a:cubicBezTo>
                <a:cubicBezTo>
                  <a:pt x="1573412" y="140676"/>
                  <a:pt x="1567125" y="142956"/>
                  <a:pt x="1587681" y="152092"/>
                </a:cubicBezTo>
                <a:cubicBezTo>
                  <a:pt x="1599120" y="157176"/>
                  <a:pt x="1612892" y="157024"/>
                  <a:pt x="1623307" y="163967"/>
                </a:cubicBezTo>
                <a:cubicBezTo>
                  <a:pt x="1635314" y="171972"/>
                  <a:pt x="1644009" y="180024"/>
                  <a:pt x="1658932" y="181780"/>
                </a:cubicBezTo>
                <a:cubicBezTo>
                  <a:pt x="1686522" y="185026"/>
                  <a:pt x="1714351" y="185739"/>
                  <a:pt x="1742060" y="187718"/>
                </a:cubicBezTo>
                <a:cubicBezTo>
                  <a:pt x="1749977" y="189697"/>
                  <a:pt x="1758511" y="190006"/>
                  <a:pt x="1765810" y="193655"/>
                </a:cubicBezTo>
                <a:cubicBezTo>
                  <a:pt x="1770817" y="196159"/>
                  <a:pt x="1772885" y="202651"/>
                  <a:pt x="1777686" y="205531"/>
                </a:cubicBezTo>
                <a:cubicBezTo>
                  <a:pt x="1783053" y="208751"/>
                  <a:pt x="1789561" y="209489"/>
                  <a:pt x="1795499" y="211468"/>
                </a:cubicBezTo>
                <a:cubicBezTo>
                  <a:pt x="1801437" y="215427"/>
                  <a:pt x="1806929" y="220153"/>
                  <a:pt x="1813312" y="223344"/>
                </a:cubicBezTo>
                <a:cubicBezTo>
                  <a:pt x="1818910" y="226143"/>
                  <a:pt x="1825654" y="226241"/>
                  <a:pt x="1831125" y="229281"/>
                </a:cubicBezTo>
                <a:cubicBezTo>
                  <a:pt x="1843601" y="236212"/>
                  <a:pt x="1854876" y="245115"/>
                  <a:pt x="1866751" y="253032"/>
                </a:cubicBezTo>
                <a:cubicBezTo>
                  <a:pt x="1872689" y="256990"/>
                  <a:pt x="1879518" y="259861"/>
                  <a:pt x="1884564" y="264907"/>
                </a:cubicBezTo>
                <a:cubicBezTo>
                  <a:pt x="1934846" y="315190"/>
                  <a:pt x="1892668" y="279271"/>
                  <a:pt x="1938003" y="306471"/>
                </a:cubicBezTo>
                <a:cubicBezTo>
                  <a:pt x="1950241" y="313814"/>
                  <a:pt x="1960089" y="325707"/>
                  <a:pt x="1973629" y="330221"/>
                </a:cubicBezTo>
                <a:lnTo>
                  <a:pt x="2009255" y="342097"/>
                </a:lnTo>
                <a:cubicBezTo>
                  <a:pt x="2024625" y="357467"/>
                  <a:pt x="2041386" y="376557"/>
                  <a:pt x="2062694" y="383660"/>
                </a:cubicBezTo>
                <a:lnTo>
                  <a:pt x="2080507" y="389598"/>
                </a:lnTo>
                <a:cubicBezTo>
                  <a:pt x="2082486" y="395536"/>
                  <a:pt x="2083224" y="402044"/>
                  <a:pt x="2086444" y="407411"/>
                </a:cubicBezTo>
                <a:cubicBezTo>
                  <a:pt x="2094594" y="420994"/>
                  <a:pt x="2102123" y="420554"/>
                  <a:pt x="2116132" y="425224"/>
                </a:cubicBezTo>
                <a:cubicBezTo>
                  <a:pt x="2122070" y="423245"/>
                  <a:pt x="2127808" y="418058"/>
                  <a:pt x="2133945" y="419286"/>
                </a:cubicBezTo>
                <a:cubicBezTo>
                  <a:pt x="2139435" y="420384"/>
                  <a:pt x="2143317" y="426155"/>
                  <a:pt x="2145821" y="431162"/>
                </a:cubicBezTo>
                <a:cubicBezTo>
                  <a:pt x="2151419" y="442358"/>
                  <a:pt x="2153738" y="454913"/>
                  <a:pt x="2157696" y="466788"/>
                </a:cubicBezTo>
                <a:cubicBezTo>
                  <a:pt x="2177662" y="526687"/>
                  <a:pt x="2147191" y="433751"/>
                  <a:pt x="2169571" y="508351"/>
                </a:cubicBezTo>
                <a:cubicBezTo>
                  <a:pt x="2173168" y="520341"/>
                  <a:pt x="2181447" y="543977"/>
                  <a:pt x="2181447" y="543977"/>
                </a:cubicBezTo>
                <a:cubicBezTo>
                  <a:pt x="2183426" y="591478"/>
                  <a:pt x="2183997" y="639059"/>
                  <a:pt x="2187384" y="686481"/>
                </a:cubicBezTo>
                <a:cubicBezTo>
                  <a:pt x="2187965" y="694621"/>
                  <a:pt x="2192081" y="702166"/>
                  <a:pt x="2193322" y="710232"/>
                </a:cubicBezTo>
                <a:cubicBezTo>
                  <a:pt x="2196047" y="727946"/>
                  <a:pt x="2196535" y="745957"/>
                  <a:pt x="2199260" y="763671"/>
                </a:cubicBezTo>
                <a:cubicBezTo>
                  <a:pt x="2200728" y="773214"/>
                  <a:pt x="2214128" y="820102"/>
                  <a:pt x="2217073" y="823047"/>
                </a:cubicBezTo>
                <a:lnTo>
                  <a:pt x="2228948" y="834923"/>
                </a:lnTo>
                <a:cubicBezTo>
                  <a:pt x="2230344" y="840507"/>
                  <a:pt x="2236953" y="869521"/>
                  <a:pt x="2240823" y="876486"/>
                </a:cubicBezTo>
                <a:cubicBezTo>
                  <a:pt x="2247754" y="888962"/>
                  <a:pt x="2260060" y="898572"/>
                  <a:pt x="2264574" y="912112"/>
                </a:cubicBezTo>
                <a:cubicBezTo>
                  <a:pt x="2279499" y="956886"/>
                  <a:pt x="2259366" y="901696"/>
                  <a:pt x="2282387" y="947738"/>
                </a:cubicBezTo>
                <a:cubicBezTo>
                  <a:pt x="2285186" y="953336"/>
                  <a:pt x="2285105" y="960184"/>
                  <a:pt x="2288325" y="965551"/>
                </a:cubicBezTo>
                <a:cubicBezTo>
                  <a:pt x="2291205" y="970351"/>
                  <a:pt x="2296841" y="972948"/>
                  <a:pt x="2300200" y="977427"/>
                </a:cubicBezTo>
                <a:cubicBezTo>
                  <a:pt x="2308763" y="988845"/>
                  <a:pt x="2323951" y="1013053"/>
                  <a:pt x="2323951" y="1013053"/>
                </a:cubicBezTo>
                <a:cubicBezTo>
                  <a:pt x="2327909" y="1024928"/>
                  <a:pt x="2328882" y="1038264"/>
                  <a:pt x="2335826" y="1048679"/>
                </a:cubicBezTo>
                <a:lnTo>
                  <a:pt x="2359577" y="1084305"/>
                </a:lnTo>
                <a:cubicBezTo>
                  <a:pt x="2363535" y="1090243"/>
                  <a:pt x="2368261" y="1095735"/>
                  <a:pt x="2371452" y="1102118"/>
                </a:cubicBezTo>
                <a:cubicBezTo>
                  <a:pt x="2386518" y="1132251"/>
                  <a:pt x="2378417" y="1118504"/>
                  <a:pt x="2395203" y="1143681"/>
                </a:cubicBezTo>
                <a:cubicBezTo>
                  <a:pt x="2412021" y="1194140"/>
                  <a:pt x="2388565" y="1132617"/>
                  <a:pt x="2413016" y="1173370"/>
                </a:cubicBezTo>
                <a:cubicBezTo>
                  <a:pt x="2416236" y="1178737"/>
                  <a:pt x="2416154" y="1185585"/>
                  <a:pt x="2418953" y="1191183"/>
                </a:cubicBezTo>
                <a:cubicBezTo>
                  <a:pt x="2422144" y="1197566"/>
                  <a:pt x="2426870" y="1203058"/>
                  <a:pt x="2430829" y="1208996"/>
                </a:cubicBezTo>
                <a:cubicBezTo>
                  <a:pt x="2445752" y="1253769"/>
                  <a:pt x="2425620" y="1198578"/>
                  <a:pt x="2448642" y="1244621"/>
                </a:cubicBezTo>
                <a:cubicBezTo>
                  <a:pt x="2455814" y="1258965"/>
                  <a:pt x="2454815" y="1270980"/>
                  <a:pt x="2460517" y="1286185"/>
                </a:cubicBezTo>
                <a:cubicBezTo>
                  <a:pt x="2463625" y="1294473"/>
                  <a:pt x="2468905" y="1301800"/>
                  <a:pt x="2472392" y="1309936"/>
                </a:cubicBezTo>
                <a:cubicBezTo>
                  <a:pt x="2474857" y="1315689"/>
                  <a:pt x="2475531" y="1322151"/>
                  <a:pt x="2478330" y="1327749"/>
                </a:cubicBezTo>
                <a:cubicBezTo>
                  <a:pt x="2481521" y="1334132"/>
                  <a:pt x="2487014" y="1339179"/>
                  <a:pt x="2490205" y="1345562"/>
                </a:cubicBezTo>
                <a:cubicBezTo>
                  <a:pt x="2493004" y="1351160"/>
                  <a:pt x="2493344" y="1357777"/>
                  <a:pt x="2496143" y="1363375"/>
                </a:cubicBezTo>
                <a:cubicBezTo>
                  <a:pt x="2499334" y="1369758"/>
                  <a:pt x="2504827" y="1374805"/>
                  <a:pt x="2508018" y="1381188"/>
                </a:cubicBezTo>
                <a:cubicBezTo>
                  <a:pt x="2510817" y="1386786"/>
                  <a:pt x="2511157" y="1393403"/>
                  <a:pt x="2513956" y="1399001"/>
                </a:cubicBezTo>
                <a:cubicBezTo>
                  <a:pt x="2517147" y="1405384"/>
                  <a:pt x="2529023" y="1410431"/>
                  <a:pt x="2525831" y="1416814"/>
                </a:cubicBezTo>
                <a:cubicBezTo>
                  <a:pt x="2523032" y="1422412"/>
                  <a:pt x="2513956" y="1412855"/>
                  <a:pt x="2508018" y="1410876"/>
                </a:cubicBezTo>
                <a:cubicBezTo>
                  <a:pt x="2486077" y="1377964"/>
                  <a:pt x="2508696" y="1403995"/>
                  <a:pt x="2478330" y="1387125"/>
                </a:cubicBezTo>
                <a:cubicBezTo>
                  <a:pt x="2465854" y="1380194"/>
                  <a:pt x="2454579" y="1371292"/>
                  <a:pt x="2442704" y="1363375"/>
                </a:cubicBezTo>
                <a:cubicBezTo>
                  <a:pt x="2436766" y="1359416"/>
                  <a:pt x="2431814" y="1353230"/>
                  <a:pt x="2424891" y="1351499"/>
                </a:cubicBezTo>
                <a:cubicBezTo>
                  <a:pt x="2416974" y="1349520"/>
                  <a:pt x="2408987" y="1347804"/>
                  <a:pt x="2401140" y="1345562"/>
                </a:cubicBezTo>
                <a:cubicBezTo>
                  <a:pt x="2376458" y="1338510"/>
                  <a:pt x="2380745" y="1335472"/>
                  <a:pt x="2347701" y="1333686"/>
                </a:cubicBezTo>
                <a:cubicBezTo>
                  <a:pt x="2286403" y="1330373"/>
                  <a:pt x="2224990" y="1329728"/>
                  <a:pt x="2163634" y="1327749"/>
                </a:cubicBezTo>
                <a:cubicBezTo>
                  <a:pt x="2113173" y="1310928"/>
                  <a:pt x="2174698" y="1334387"/>
                  <a:pt x="2133945" y="1309936"/>
                </a:cubicBezTo>
                <a:cubicBezTo>
                  <a:pt x="2128578" y="1306716"/>
                  <a:pt x="2122070" y="1305977"/>
                  <a:pt x="2116132" y="1303998"/>
                </a:cubicBezTo>
                <a:cubicBezTo>
                  <a:pt x="2070845" y="1258708"/>
                  <a:pt x="2123467" y="1306022"/>
                  <a:pt x="2080507" y="1280247"/>
                </a:cubicBezTo>
                <a:cubicBezTo>
                  <a:pt x="2075707" y="1277367"/>
                  <a:pt x="2073431" y="1271252"/>
                  <a:pt x="2068631" y="1268372"/>
                </a:cubicBezTo>
                <a:cubicBezTo>
                  <a:pt x="2063264" y="1265152"/>
                  <a:pt x="2056917" y="1263841"/>
                  <a:pt x="2050818" y="1262434"/>
                </a:cubicBezTo>
                <a:cubicBezTo>
                  <a:pt x="2031151" y="1257895"/>
                  <a:pt x="2011234" y="1254517"/>
                  <a:pt x="1991442" y="1250559"/>
                </a:cubicBezTo>
                <a:lnTo>
                  <a:pt x="1961753" y="1244621"/>
                </a:lnTo>
                <a:lnTo>
                  <a:pt x="1926127" y="1220871"/>
                </a:lnTo>
                <a:cubicBezTo>
                  <a:pt x="1920189" y="1216913"/>
                  <a:pt x="1913360" y="1214042"/>
                  <a:pt x="1908314" y="1208996"/>
                </a:cubicBezTo>
                <a:cubicBezTo>
                  <a:pt x="1904356" y="1205037"/>
                  <a:pt x="1902025" y="1197484"/>
                  <a:pt x="1896439" y="1197120"/>
                </a:cubicBezTo>
                <a:cubicBezTo>
                  <a:pt x="1809516" y="1191451"/>
                  <a:pt x="1722268" y="1193162"/>
                  <a:pt x="1635182" y="1191183"/>
                </a:cubicBezTo>
                <a:cubicBezTo>
                  <a:pt x="1613411" y="1189204"/>
                  <a:pt x="1591537" y="1188134"/>
                  <a:pt x="1569868" y="1185245"/>
                </a:cubicBezTo>
                <a:cubicBezTo>
                  <a:pt x="1561779" y="1184166"/>
                  <a:pt x="1554278" y="1179307"/>
                  <a:pt x="1546117" y="1179307"/>
                </a:cubicBezTo>
                <a:cubicBezTo>
                  <a:pt x="1498574" y="1179307"/>
                  <a:pt x="1451140" y="1184026"/>
                  <a:pt x="1403613" y="1185245"/>
                </a:cubicBezTo>
                <a:lnTo>
                  <a:pt x="1082979" y="1191183"/>
                </a:lnTo>
                <a:cubicBezTo>
                  <a:pt x="744187" y="1182026"/>
                  <a:pt x="849763" y="1255005"/>
                  <a:pt x="869223" y="1167432"/>
                </a:cubicBezTo>
                <a:cubicBezTo>
                  <a:pt x="871835" y="1155680"/>
                  <a:pt x="873182" y="1143681"/>
                  <a:pt x="875161" y="1131806"/>
                </a:cubicBezTo>
                <a:cubicBezTo>
                  <a:pt x="874741" y="1126766"/>
                  <a:pt x="875173" y="1064138"/>
                  <a:pt x="863286" y="1042741"/>
                </a:cubicBezTo>
                <a:cubicBezTo>
                  <a:pt x="856355" y="1030265"/>
                  <a:pt x="853530" y="1009914"/>
                  <a:pt x="839535" y="1007115"/>
                </a:cubicBezTo>
                <a:lnTo>
                  <a:pt x="809847" y="1001177"/>
                </a:lnTo>
                <a:cubicBezTo>
                  <a:pt x="743970" y="1008497"/>
                  <a:pt x="773409" y="1001448"/>
                  <a:pt x="720782" y="1018990"/>
                </a:cubicBezTo>
                <a:lnTo>
                  <a:pt x="702969" y="1024928"/>
                </a:lnTo>
                <a:lnTo>
                  <a:pt x="685156" y="1030866"/>
                </a:lnTo>
                <a:cubicBezTo>
                  <a:pt x="661405" y="1028887"/>
                  <a:pt x="637528" y="1028078"/>
                  <a:pt x="613904" y="1024928"/>
                </a:cubicBezTo>
                <a:cubicBezTo>
                  <a:pt x="607700" y="1024101"/>
                  <a:pt x="601299" y="1022462"/>
                  <a:pt x="596091" y="1018990"/>
                </a:cubicBezTo>
                <a:cubicBezTo>
                  <a:pt x="577954" y="1006899"/>
                  <a:pt x="578923" y="999013"/>
                  <a:pt x="566403" y="983364"/>
                </a:cubicBezTo>
                <a:cubicBezTo>
                  <a:pt x="562906" y="978993"/>
                  <a:pt x="558024" y="975860"/>
                  <a:pt x="554527" y="971489"/>
                </a:cubicBezTo>
                <a:cubicBezTo>
                  <a:pt x="550069" y="965917"/>
                  <a:pt x="547698" y="958722"/>
                  <a:pt x="542652" y="953676"/>
                </a:cubicBezTo>
                <a:cubicBezTo>
                  <a:pt x="537606" y="948630"/>
                  <a:pt x="530411" y="946259"/>
                  <a:pt x="524839" y="941801"/>
                </a:cubicBezTo>
                <a:cubicBezTo>
                  <a:pt x="520468" y="938304"/>
                  <a:pt x="518110" y="932130"/>
                  <a:pt x="512964" y="929925"/>
                </a:cubicBezTo>
                <a:cubicBezTo>
                  <a:pt x="503688" y="925949"/>
                  <a:pt x="493127" y="926177"/>
                  <a:pt x="483275" y="923988"/>
                </a:cubicBezTo>
                <a:cubicBezTo>
                  <a:pt x="475309" y="922218"/>
                  <a:pt x="467442" y="920029"/>
                  <a:pt x="459525" y="918050"/>
                </a:cubicBezTo>
                <a:cubicBezTo>
                  <a:pt x="437753" y="920029"/>
                  <a:pt x="415880" y="921099"/>
                  <a:pt x="394210" y="923988"/>
                </a:cubicBezTo>
                <a:cubicBezTo>
                  <a:pt x="381780" y="925645"/>
                  <a:pt x="364862" y="931791"/>
                  <a:pt x="352647" y="935863"/>
                </a:cubicBezTo>
                <a:cubicBezTo>
                  <a:pt x="297823" y="899314"/>
                  <a:pt x="365262" y="945955"/>
                  <a:pt x="322958" y="912112"/>
                </a:cubicBezTo>
                <a:cubicBezTo>
                  <a:pt x="317386" y="907654"/>
                  <a:pt x="311083" y="904195"/>
                  <a:pt x="305145" y="900237"/>
                </a:cubicBezTo>
                <a:cubicBezTo>
                  <a:pt x="295070" y="870010"/>
                  <a:pt x="307304" y="890880"/>
                  <a:pt x="281395" y="876486"/>
                </a:cubicBezTo>
                <a:cubicBezTo>
                  <a:pt x="222712" y="843885"/>
                  <a:pt x="270847" y="856916"/>
                  <a:pt x="210143" y="846798"/>
                </a:cubicBezTo>
                <a:cubicBezTo>
                  <a:pt x="179606" y="826441"/>
                  <a:pt x="203075" y="845385"/>
                  <a:pt x="180455" y="817110"/>
                </a:cubicBezTo>
                <a:cubicBezTo>
                  <a:pt x="176958" y="812738"/>
                  <a:pt x="171938" y="809713"/>
                  <a:pt x="168579" y="805234"/>
                </a:cubicBezTo>
                <a:cubicBezTo>
                  <a:pt x="160016" y="793816"/>
                  <a:pt x="154921" y="779700"/>
                  <a:pt x="144829" y="769608"/>
                </a:cubicBezTo>
                <a:cubicBezTo>
                  <a:pt x="122860" y="747641"/>
                  <a:pt x="137613" y="760841"/>
                  <a:pt x="97327" y="733983"/>
                </a:cubicBezTo>
                <a:lnTo>
                  <a:pt x="61701" y="710232"/>
                </a:lnTo>
                <a:lnTo>
                  <a:pt x="43888" y="704294"/>
                </a:lnTo>
                <a:cubicBezTo>
                  <a:pt x="39930" y="696377"/>
                  <a:pt x="37324" y="687625"/>
                  <a:pt x="32013" y="680544"/>
                </a:cubicBezTo>
                <a:cubicBezTo>
                  <a:pt x="25295" y="671587"/>
                  <a:pt x="8262" y="656793"/>
                  <a:pt x="8262" y="656793"/>
                </a:cubicBezTo>
                <a:cubicBezTo>
                  <a:pt x="6283" y="650855"/>
                  <a:pt x="0" y="644791"/>
                  <a:pt x="2325" y="638980"/>
                </a:cubicBezTo>
                <a:cubicBezTo>
                  <a:pt x="4975" y="632354"/>
                  <a:pt x="14566" y="631563"/>
                  <a:pt x="20138" y="627105"/>
                </a:cubicBezTo>
                <a:cubicBezTo>
                  <a:pt x="24509" y="623608"/>
                  <a:pt x="28055" y="619188"/>
                  <a:pt x="32013" y="615229"/>
                </a:cubicBezTo>
                <a:cubicBezTo>
                  <a:pt x="33992" y="609291"/>
                  <a:pt x="33525" y="601842"/>
                  <a:pt x="37951" y="597416"/>
                </a:cubicBezTo>
                <a:cubicBezTo>
                  <a:pt x="48043" y="587324"/>
                  <a:pt x="73577" y="573666"/>
                  <a:pt x="73577" y="573666"/>
                </a:cubicBezTo>
                <a:cubicBezTo>
                  <a:pt x="84929" y="539607"/>
                  <a:pt x="71828" y="570059"/>
                  <a:pt x="91390" y="543977"/>
                </a:cubicBezTo>
                <a:cubicBezTo>
                  <a:pt x="99953" y="532559"/>
                  <a:pt x="103265" y="516268"/>
                  <a:pt x="115140" y="508351"/>
                </a:cubicBezTo>
                <a:cubicBezTo>
                  <a:pt x="137611" y="493371"/>
                  <a:pt x="127907" y="501522"/>
                  <a:pt x="144829" y="484601"/>
                </a:cubicBezTo>
                <a:cubicBezTo>
                  <a:pt x="159071" y="441872"/>
                  <a:pt x="141784" y="495253"/>
                  <a:pt x="156704" y="443037"/>
                </a:cubicBezTo>
                <a:cubicBezTo>
                  <a:pt x="158424" y="437019"/>
                  <a:pt x="160663" y="431162"/>
                  <a:pt x="162642" y="425224"/>
                </a:cubicBezTo>
                <a:cubicBezTo>
                  <a:pt x="164621" y="409390"/>
                  <a:pt x="165725" y="393422"/>
                  <a:pt x="168579" y="377723"/>
                </a:cubicBezTo>
                <a:cubicBezTo>
                  <a:pt x="169699" y="371565"/>
                  <a:pt x="170879" y="365003"/>
                  <a:pt x="174517" y="359910"/>
                </a:cubicBezTo>
                <a:cubicBezTo>
                  <a:pt x="181025" y="350799"/>
                  <a:pt x="187646" y="339700"/>
                  <a:pt x="198268" y="336159"/>
                </a:cubicBezTo>
                <a:lnTo>
                  <a:pt x="233894" y="324284"/>
                </a:lnTo>
                <a:cubicBezTo>
                  <a:pt x="241811" y="326263"/>
                  <a:pt x="250345" y="326572"/>
                  <a:pt x="257644" y="330221"/>
                </a:cubicBezTo>
                <a:cubicBezTo>
                  <a:pt x="262651" y="332725"/>
                  <a:pt x="266161" y="337618"/>
                  <a:pt x="269520" y="342097"/>
                </a:cubicBezTo>
                <a:cubicBezTo>
                  <a:pt x="278083" y="353515"/>
                  <a:pt x="283178" y="367631"/>
                  <a:pt x="293270" y="377723"/>
                </a:cubicBezTo>
                <a:cubicBezTo>
                  <a:pt x="299208" y="383661"/>
                  <a:pt x="305707" y="389085"/>
                  <a:pt x="311083" y="395536"/>
                </a:cubicBezTo>
                <a:cubicBezTo>
                  <a:pt x="315651" y="401018"/>
                  <a:pt x="317912" y="408303"/>
                  <a:pt x="322958" y="413349"/>
                </a:cubicBezTo>
                <a:cubicBezTo>
                  <a:pt x="337072" y="427463"/>
                  <a:pt x="358760" y="431220"/>
                  <a:pt x="376397" y="437099"/>
                </a:cubicBezTo>
                <a:lnTo>
                  <a:pt x="394210" y="443037"/>
                </a:lnTo>
                <a:cubicBezTo>
                  <a:pt x="400148" y="425224"/>
                  <a:pt x="394210" y="395536"/>
                  <a:pt x="412023" y="389598"/>
                </a:cubicBezTo>
                <a:cubicBezTo>
                  <a:pt x="476998" y="367939"/>
                  <a:pt x="378575" y="402484"/>
                  <a:pt x="447649" y="371785"/>
                </a:cubicBezTo>
                <a:cubicBezTo>
                  <a:pt x="459088" y="366701"/>
                  <a:pt x="483275" y="359910"/>
                  <a:pt x="483275" y="359910"/>
                </a:cubicBezTo>
                <a:cubicBezTo>
                  <a:pt x="519105" y="324080"/>
                  <a:pt x="486198" y="362225"/>
                  <a:pt x="501088" y="253032"/>
                </a:cubicBezTo>
                <a:cubicBezTo>
                  <a:pt x="510405" y="184708"/>
                  <a:pt x="514084" y="249665"/>
                  <a:pt x="536714" y="181780"/>
                </a:cubicBezTo>
                <a:cubicBezTo>
                  <a:pt x="538693" y="175842"/>
                  <a:pt x="541134" y="170039"/>
                  <a:pt x="542652" y="163967"/>
                </a:cubicBezTo>
                <a:cubicBezTo>
                  <a:pt x="556987" y="106632"/>
                  <a:pt x="540953" y="157193"/>
                  <a:pt x="554527" y="116466"/>
                </a:cubicBezTo>
                <a:cubicBezTo>
                  <a:pt x="556506" y="100632"/>
                  <a:pt x="551314" y="82037"/>
                  <a:pt x="560465" y="68964"/>
                </a:cubicBezTo>
                <a:cubicBezTo>
                  <a:pt x="567643" y="58709"/>
                  <a:pt x="596091" y="57089"/>
                  <a:pt x="596091" y="57089"/>
                </a:cubicBezTo>
                <a:cubicBezTo>
                  <a:pt x="613025" y="60476"/>
                  <a:pt x="632772" y="63937"/>
                  <a:pt x="649530" y="68964"/>
                </a:cubicBezTo>
                <a:cubicBezTo>
                  <a:pt x="661520" y="72561"/>
                  <a:pt x="674740" y="73897"/>
                  <a:pt x="685156" y="80840"/>
                </a:cubicBezTo>
                <a:cubicBezTo>
                  <a:pt x="709759" y="97242"/>
                  <a:pt x="696046" y="90984"/>
                  <a:pt x="726720" y="98653"/>
                </a:cubicBezTo>
                <a:cubicBezTo>
                  <a:pt x="745427" y="111124"/>
                  <a:pt x="741545" y="110793"/>
                  <a:pt x="762345" y="116466"/>
                </a:cubicBezTo>
                <a:cubicBezTo>
                  <a:pt x="778091" y="120760"/>
                  <a:pt x="809847" y="128341"/>
                  <a:pt x="809847" y="128341"/>
                </a:cubicBezTo>
                <a:cubicBezTo>
                  <a:pt x="820804" y="127428"/>
                  <a:pt x="916185" y="120137"/>
                  <a:pt x="934538" y="116466"/>
                </a:cubicBezTo>
                <a:cubicBezTo>
                  <a:pt x="946813" y="114011"/>
                  <a:pt x="958289" y="108548"/>
                  <a:pt x="970164" y="104590"/>
                </a:cubicBezTo>
                <a:lnTo>
                  <a:pt x="987977" y="98653"/>
                </a:lnTo>
                <a:cubicBezTo>
                  <a:pt x="1005790" y="100632"/>
                  <a:pt x="1023493" y="104590"/>
                  <a:pt x="1041416" y="104590"/>
                </a:cubicBezTo>
                <a:cubicBezTo>
                  <a:pt x="1074989" y="104590"/>
                  <a:pt x="1081678" y="101066"/>
                  <a:pt x="1106730" y="92715"/>
                </a:cubicBezTo>
                <a:cubicBezTo>
                  <a:pt x="1112668" y="86777"/>
                  <a:pt x="1118092" y="80278"/>
                  <a:pt x="1124543" y="74902"/>
                </a:cubicBezTo>
                <a:cubicBezTo>
                  <a:pt x="1130025" y="70334"/>
                  <a:pt x="1137898" y="68599"/>
                  <a:pt x="1142356" y="63027"/>
                </a:cubicBezTo>
                <a:cubicBezTo>
                  <a:pt x="1171939" y="26049"/>
                  <a:pt x="1124303" y="62032"/>
                  <a:pt x="1160169" y="33338"/>
                </a:cubicBezTo>
                <a:cubicBezTo>
                  <a:pt x="1179629" y="17770"/>
                  <a:pt x="1125533" y="13546"/>
                  <a:pt x="1160169" y="9588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973444" y="2951998"/>
            <a:ext cx="2051643" cy="1507186"/>
          </a:xfrm>
          <a:custGeom>
            <a:avLst/>
            <a:gdLst>
              <a:gd name="connsiteX0" fmla="*/ 437247 w 2051643"/>
              <a:gd name="connsiteY0" fmla="*/ 1388433 h 1507186"/>
              <a:gd name="connsiteX1" fmla="*/ 466935 w 2051643"/>
              <a:gd name="connsiteY1" fmla="*/ 1376558 h 1507186"/>
              <a:gd name="connsiteX2" fmla="*/ 502561 w 2051643"/>
              <a:gd name="connsiteY2" fmla="*/ 1364683 h 1507186"/>
              <a:gd name="connsiteX3" fmla="*/ 520374 w 2051643"/>
              <a:gd name="connsiteY3" fmla="*/ 1352807 h 1507186"/>
              <a:gd name="connsiteX4" fmla="*/ 585688 w 2051643"/>
              <a:gd name="connsiteY4" fmla="*/ 1352807 h 1507186"/>
              <a:gd name="connsiteX5" fmla="*/ 597564 w 2051643"/>
              <a:gd name="connsiteY5" fmla="*/ 1364683 h 1507186"/>
              <a:gd name="connsiteX6" fmla="*/ 639127 w 2051643"/>
              <a:gd name="connsiteY6" fmla="*/ 1412184 h 1507186"/>
              <a:gd name="connsiteX7" fmla="*/ 651003 w 2051643"/>
              <a:gd name="connsiteY7" fmla="*/ 1453747 h 1507186"/>
              <a:gd name="connsiteX8" fmla="*/ 656940 w 2051643"/>
              <a:gd name="connsiteY8" fmla="*/ 1471560 h 1507186"/>
              <a:gd name="connsiteX9" fmla="*/ 686629 w 2051643"/>
              <a:gd name="connsiteY9" fmla="*/ 1495311 h 1507186"/>
              <a:gd name="connsiteX10" fmla="*/ 734130 w 2051643"/>
              <a:gd name="connsiteY10" fmla="*/ 1507186 h 1507186"/>
              <a:gd name="connsiteX11" fmla="*/ 841008 w 2051643"/>
              <a:gd name="connsiteY11" fmla="*/ 1501249 h 1507186"/>
              <a:gd name="connsiteX12" fmla="*/ 858821 w 2051643"/>
              <a:gd name="connsiteY12" fmla="*/ 1495311 h 1507186"/>
              <a:gd name="connsiteX13" fmla="*/ 906322 w 2051643"/>
              <a:gd name="connsiteY13" fmla="*/ 1483436 h 1507186"/>
              <a:gd name="connsiteX14" fmla="*/ 936011 w 2051643"/>
              <a:gd name="connsiteY14" fmla="*/ 1459685 h 1507186"/>
              <a:gd name="connsiteX15" fmla="*/ 971637 w 2051643"/>
              <a:gd name="connsiteY15" fmla="*/ 1429997 h 1507186"/>
              <a:gd name="connsiteX16" fmla="*/ 977574 w 2051643"/>
              <a:gd name="connsiteY16" fmla="*/ 1412184 h 1507186"/>
              <a:gd name="connsiteX17" fmla="*/ 1025075 w 2051643"/>
              <a:gd name="connsiteY17" fmla="*/ 1376558 h 1507186"/>
              <a:gd name="connsiteX18" fmla="*/ 1066639 w 2051643"/>
              <a:gd name="connsiteY18" fmla="*/ 1358745 h 1507186"/>
              <a:gd name="connsiteX19" fmla="*/ 1084452 w 2051643"/>
              <a:gd name="connsiteY19" fmla="*/ 1346870 h 1507186"/>
              <a:gd name="connsiteX20" fmla="*/ 1120078 w 2051643"/>
              <a:gd name="connsiteY20" fmla="*/ 1340932 h 1507186"/>
              <a:gd name="connsiteX21" fmla="*/ 1149766 w 2051643"/>
              <a:gd name="connsiteY21" fmla="*/ 1334994 h 1507186"/>
              <a:gd name="connsiteX22" fmla="*/ 1612904 w 2051643"/>
              <a:gd name="connsiteY22" fmla="*/ 1329057 h 1507186"/>
              <a:gd name="connsiteX23" fmla="*/ 1666343 w 2051643"/>
              <a:gd name="connsiteY23" fmla="*/ 1323119 h 1507186"/>
              <a:gd name="connsiteX24" fmla="*/ 1945413 w 2051643"/>
              <a:gd name="connsiteY24" fmla="*/ 1317181 h 1507186"/>
              <a:gd name="connsiteX25" fmla="*/ 1998852 w 2051643"/>
              <a:gd name="connsiteY25" fmla="*/ 1299368 h 1507186"/>
              <a:gd name="connsiteX26" fmla="*/ 2016665 w 2051643"/>
              <a:gd name="connsiteY26" fmla="*/ 1293431 h 1507186"/>
              <a:gd name="connsiteX27" fmla="*/ 2034478 w 2051643"/>
              <a:gd name="connsiteY27" fmla="*/ 1287493 h 1507186"/>
              <a:gd name="connsiteX28" fmla="*/ 2040416 w 2051643"/>
              <a:gd name="connsiteY28" fmla="*/ 1269680 h 1507186"/>
              <a:gd name="connsiteX29" fmla="*/ 2022603 w 2051643"/>
              <a:gd name="connsiteY29" fmla="*/ 1210303 h 1507186"/>
              <a:gd name="connsiteX30" fmla="*/ 1992914 w 2051643"/>
              <a:gd name="connsiteY30" fmla="*/ 1186553 h 1507186"/>
              <a:gd name="connsiteX31" fmla="*/ 1951351 w 2051643"/>
              <a:gd name="connsiteY31" fmla="*/ 1127176 h 1507186"/>
              <a:gd name="connsiteX32" fmla="*/ 1933538 w 2051643"/>
              <a:gd name="connsiteY32" fmla="*/ 1109363 h 1507186"/>
              <a:gd name="connsiteX33" fmla="*/ 1921662 w 2051643"/>
              <a:gd name="connsiteY33" fmla="*/ 1085612 h 1507186"/>
              <a:gd name="connsiteX34" fmla="*/ 1897912 w 2051643"/>
              <a:gd name="connsiteY34" fmla="*/ 1061862 h 1507186"/>
              <a:gd name="connsiteX35" fmla="*/ 1886037 w 2051643"/>
              <a:gd name="connsiteY35" fmla="*/ 1044049 h 1507186"/>
              <a:gd name="connsiteX36" fmla="*/ 1874161 w 2051643"/>
              <a:gd name="connsiteY36" fmla="*/ 1032173 h 1507186"/>
              <a:gd name="connsiteX37" fmla="*/ 1862286 w 2051643"/>
              <a:gd name="connsiteY37" fmla="*/ 1014360 h 1507186"/>
              <a:gd name="connsiteX38" fmla="*/ 1844473 w 2051643"/>
              <a:gd name="connsiteY38" fmla="*/ 990610 h 1507186"/>
              <a:gd name="connsiteX39" fmla="*/ 1826660 w 2051643"/>
              <a:gd name="connsiteY39" fmla="*/ 960921 h 1507186"/>
              <a:gd name="connsiteX40" fmla="*/ 1802909 w 2051643"/>
              <a:gd name="connsiteY40" fmla="*/ 925296 h 1507186"/>
              <a:gd name="connsiteX41" fmla="*/ 1791034 w 2051643"/>
              <a:gd name="connsiteY41" fmla="*/ 889670 h 1507186"/>
              <a:gd name="connsiteX42" fmla="*/ 1779159 w 2051643"/>
              <a:gd name="connsiteY42" fmla="*/ 865919 h 1507186"/>
              <a:gd name="connsiteX43" fmla="*/ 1767283 w 2051643"/>
              <a:gd name="connsiteY43" fmla="*/ 818418 h 1507186"/>
              <a:gd name="connsiteX44" fmla="*/ 1761346 w 2051643"/>
              <a:gd name="connsiteY44" fmla="*/ 800605 h 1507186"/>
              <a:gd name="connsiteX45" fmla="*/ 1767283 w 2051643"/>
              <a:gd name="connsiteY45" fmla="*/ 747166 h 1507186"/>
              <a:gd name="connsiteX46" fmla="*/ 1814785 w 2051643"/>
              <a:gd name="connsiteY46" fmla="*/ 705602 h 1507186"/>
              <a:gd name="connsiteX47" fmla="*/ 1838535 w 2051643"/>
              <a:gd name="connsiteY47" fmla="*/ 693727 h 1507186"/>
              <a:gd name="connsiteX48" fmla="*/ 1856348 w 2051643"/>
              <a:gd name="connsiteY48" fmla="*/ 687789 h 1507186"/>
              <a:gd name="connsiteX49" fmla="*/ 1880099 w 2051643"/>
              <a:gd name="connsiteY49" fmla="*/ 664038 h 1507186"/>
              <a:gd name="connsiteX50" fmla="*/ 1921662 w 2051643"/>
              <a:gd name="connsiteY50" fmla="*/ 646225 h 1507186"/>
              <a:gd name="connsiteX51" fmla="*/ 1933538 w 2051643"/>
              <a:gd name="connsiteY51" fmla="*/ 634350 h 1507186"/>
              <a:gd name="connsiteX52" fmla="*/ 1963226 w 2051643"/>
              <a:gd name="connsiteY52" fmla="*/ 610599 h 1507186"/>
              <a:gd name="connsiteX53" fmla="*/ 1981039 w 2051643"/>
              <a:gd name="connsiteY53" fmla="*/ 574973 h 1507186"/>
              <a:gd name="connsiteX54" fmla="*/ 2004790 w 2051643"/>
              <a:gd name="connsiteY54" fmla="*/ 533410 h 1507186"/>
              <a:gd name="connsiteX55" fmla="*/ 2016665 w 2051643"/>
              <a:gd name="connsiteY55" fmla="*/ 497784 h 1507186"/>
              <a:gd name="connsiteX56" fmla="*/ 2028540 w 2051643"/>
              <a:gd name="connsiteY56" fmla="*/ 479971 h 1507186"/>
              <a:gd name="connsiteX57" fmla="*/ 2040416 w 2051643"/>
              <a:gd name="connsiteY57" fmla="*/ 426532 h 1507186"/>
              <a:gd name="connsiteX58" fmla="*/ 2040416 w 2051643"/>
              <a:gd name="connsiteY58" fmla="*/ 272153 h 1507186"/>
              <a:gd name="connsiteX59" fmla="*/ 2028540 w 2051643"/>
              <a:gd name="connsiteY59" fmla="*/ 254340 h 1507186"/>
              <a:gd name="connsiteX60" fmla="*/ 2022603 w 2051643"/>
              <a:gd name="connsiteY60" fmla="*/ 230589 h 1507186"/>
              <a:gd name="connsiteX61" fmla="*/ 2004790 w 2051643"/>
              <a:gd name="connsiteY61" fmla="*/ 224651 h 1507186"/>
              <a:gd name="connsiteX62" fmla="*/ 1975101 w 2051643"/>
              <a:gd name="connsiteY62" fmla="*/ 218714 h 1507186"/>
              <a:gd name="connsiteX63" fmla="*/ 1957288 w 2051643"/>
              <a:gd name="connsiteY63" fmla="*/ 212776 h 1507186"/>
              <a:gd name="connsiteX64" fmla="*/ 1909787 w 2051643"/>
              <a:gd name="connsiteY64" fmla="*/ 206838 h 1507186"/>
              <a:gd name="connsiteX65" fmla="*/ 1891974 w 2051643"/>
              <a:gd name="connsiteY65" fmla="*/ 200901 h 1507186"/>
              <a:gd name="connsiteX66" fmla="*/ 1826660 w 2051643"/>
              <a:gd name="connsiteY66" fmla="*/ 183088 h 1507186"/>
              <a:gd name="connsiteX67" fmla="*/ 1785096 w 2051643"/>
              <a:gd name="connsiteY67" fmla="*/ 165275 h 1507186"/>
              <a:gd name="connsiteX68" fmla="*/ 1749470 w 2051643"/>
              <a:gd name="connsiteY68" fmla="*/ 141524 h 1507186"/>
              <a:gd name="connsiteX69" fmla="*/ 1701969 w 2051643"/>
              <a:gd name="connsiteY69" fmla="*/ 123711 h 1507186"/>
              <a:gd name="connsiteX70" fmla="*/ 1678218 w 2051643"/>
              <a:gd name="connsiteY70" fmla="*/ 117773 h 1507186"/>
              <a:gd name="connsiteX71" fmla="*/ 1648530 w 2051643"/>
              <a:gd name="connsiteY71" fmla="*/ 105898 h 1507186"/>
              <a:gd name="connsiteX72" fmla="*/ 1630717 w 2051643"/>
              <a:gd name="connsiteY72" fmla="*/ 99960 h 1507186"/>
              <a:gd name="connsiteX73" fmla="*/ 1612904 w 2051643"/>
              <a:gd name="connsiteY73" fmla="*/ 88085 h 1507186"/>
              <a:gd name="connsiteX74" fmla="*/ 1523839 w 2051643"/>
              <a:gd name="connsiteY74" fmla="*/ 76210 h 1507186"/>
              <a:gd name="connsiteX75" fmla="*/ 1363522 w 2051643"/>
              <a:gd name="connsiteY75" fmla="*/ 82147 h 1507186"/>
              <a:gd name="connsiteX76" fmla="*/ 1345709 w 2051643"/>
              <a:gd name="connsiteY76" fmla="*/ 88085 h 1507186"/>
              <a:gd name="connsiteX77" fmla="*/ 1280395 w 2051643"/>
              <a:gd name="connsiteY77" fmla="*/ 82147 h 1507186"/>
              <a:gd name="connsiteX78" fmla="*/ 1256644 w 2051643"/>
              <a:gd name="connsiteY78" fmla="*/ 70272 h 1507186"/>
              <a:gd name="connsiteX79" fmla="*/ 1232894 w 2051643"/>
              <a:gd name="connsiteY79" fmla="*/ 64334 h 1507186"/>
              <a:gd name="connsiteX80" fmla="*/ 1215081 w 2051643"/>
              <a:gd name="connsiteY80" fmla="*/ 52459 h 1507186"/>
              <a:gd name="connsiteX81" fmla="*/ 1179455 w 2051643"/>
              <a:gd name="connsiteY81" fmla="*/ 40584 h 1507186"/>
              <a:gd name="connsiteX82" fmla="*/ 1137891 w 2051643"/>
              <a:gd name="connsiteY82" fmla="*/ 22771 h 1507186"/>
              <a:gd name="connsiteX83" fmla="*/ 1084452 w 2051643"/>
              <a:gd name="connsiteY83" fmla="*/ 4958 h 1507186"/>
              <a:gd name="connsiteX84" fmla="*/ 508499 w 2051643"/>
              <a:gd name="connsiteY84" fmla="*/ 10896 h 1507186"/>
              <a:gd name="connsiteX85" fmla="*/ 312556 w 2051643"/>
              <a:gd name="connsiteY85" fmla="*/ 16833 h 1507186"/>
              <a:gd name="connsiteX86" fmla="*/ 288805 w 2051643"/>
              <a:gd name="connsiteY86" fmla="*/ 22771 h 1507186"/>
              <a:gd name="connsiteX87" fmla="*/ 253179 w 2051643"/>
              <a:gd name="connsiteY87" fmla="*/ 28708 h 1507186"/>
              <a:gd name="connsiteX88" fmla="*/ 199740 w 2051643"/>
              <a:gd name="connsiteY88" fmla="*/ 46521 h 1507186"/>
              <a:gd name="connsiteX89" fmla="*/ 181927 w 2051643"/>
              <a:gd name="connsiteY89" fmla="*/ 52459 h 1507186"/>
              <a:gd name="connsiteX90" fmla="*/ 175990 w 2051643"/>
              <a:gd name="connsiteY90" fmla="*/ 76210 h 1507186"/>
              <a:gd name="connsiteX91" fmla="*/ 170052 w 2051643"/>
              <a:gd name="connsiteY91" fmla="*/ 94023 h 1507186"/>
              <a:gd name="connsiteX92" fmla="*/ 181927 w 2051643"/>
              <a:gd name="connsiteY92" fmla="*/ 165275 h 1507186"/>
              <a:gd name="connsiteX93" fmla="*/ 205678 w 2051643"/>
              <a:gd name="connsiteY93" fmla="*/ 200901 h 1507186"/>
              <a:gd name="connsiteX94" fmla="*/ 223491 w 2051643"/>
              <a:gd name="connsiteY94" fmla="*/ 212776 h 1507186"/>
              <a:gd name="connsiteX95" fmla="*/ 235366 w 2051643"/>
              <a:gd name="connsiteY95" fmla="*/ 230589 h 1507186"/>
              <a:gd name="connsiteX96" fmla="*/ 205678 w 2051643"/>
              <a:gd name="connsiteY96" fmla="*/ 272153 h 1507186"/>
              <a:gd name="connsiteX97" fmla="*/ 152239 w 2051643"/>
              <a:gd name="connsiteY97" fmla="*/ 301841 h 1507186"/>
              <a:gd name="connsiteX98" fmla="*/ 122551 w 2051643"/>
              <a:gd name="connsiteY98" fmla="*/ 307779 h 1507186"/>
              <a:gd name="connsiteX99" fmla="*/ 75050 w 2051643"/>
              <a:gd name="connsiteY99" fmla="*/ 319654 h 1507186"/>
              <a:gd name="connsiteX100" fmla="*/ 63174 w 2051643"/>
              <a:gd name="connsiteY100" fmla="*/ 331529 h 1507186"/>
              <a:gd name="connsiteX101" fmla="*/ 27548 w 2051643"/>
              <a:gd name="connsiteY101" fmla="*/ 343405 h 1507186"/>
              <a:gd name="connsiteX102" fmla="*/ 21611 w 2051643"/>
              <a:gd name="connsiteY102" fmla="*/ 367155 h 1507186"/>
              <a:gd name="connsiteX103" fmla="*/ 9735 w 2051643"/>
              <a:gd name="connsiteY103" fmla="*/ 402781 h 1507186"/>
              <a:gd name="connsiteX104" fmla="*/ 9735 w 2051643"/>
              <a:gd name="connsiteY104" fmla="*/ 527472 h 1507186"/>
              <a:gd name="connsiteX105" fmla="*/ 15673 w 2051643"/>
              <a:gd name="connsiteY105" fmla="*/ 545285 h 1507186"/>
              <a:gd name="connsiteX106" fmla="*/ 39424 w 2051643"/>
              <a:gd name="connsiteY106" fmla="*/ 574973 h 1507186"/>
              <a:gd name="connsiteX107" fmla="*/ 45361 w 2051643"/>
              <a:gd name="connsiteY107" fmla="*/ 592786 h 1507186"/>
              <a:gd name="connsiteX108" fmla="*/ 57237 w 2051643"/>
              <a:gd name="connsiteY108" fmla="*/ 604662 h 1507186"/>
              <a:gd name="connsiteX109" fmla="*/ 110675 w 2051643"/>
              <a:gd name="connsiteY109" fmla="*/ 628412 h 1507186"/>
              <a:gd name="connsiteX110" fmla="*/ 128488 w 2051643"/>
              <a:gd name="connsiteY110" fmla="*/ 634350 h 1507186"/>
              <a:gd name="connsiteX111" fmla="*/ 146301 w 2051643"/>
              <a:gd name="connsiteY111" fmla="*/ 640288 h 1507186"/>
              <a:gd name="connsiteX112" fmla="*/ 181927 w 2051643"/>
              <a:gd name="connsiteY112" fmla="*/ 687789 h 1507186"/>
              <a:gd name="connsiteX113" fmla="*/ 205678 w 2051643"/>
              <a:gd name="connsiteY113" fmla="*/ 723415 h 1507186"/>
              <a:gd name="connsiteX114" fmla="*/ 217553 w 2051643"/>
              <a:gd name="connsiteY114" fmla="*/ 747166 h 1507186"/>
              <a:gd name="connsiteX115" fmla="*/ 241304 w 2051643"/>
              <a:gd name="connsiteY115" fmla="*/ 782792 h 1507186"/>
              <a:gd name="connsiteX116" fmla="*/ 235366 w 2051643"/>
              <a:gd name="connsiteY116" fmla="*/ 806542 h 1507186"/>
              <a:gd name="connsiteX117" fmla="*/ 223491 w 2051643"/>
              <a:gd name="connsiteY117" fmla="*/ 818418 h 1507186"/>
              <a:gd name="connsiteX118" fmla="*/ 211616 w 2051643"/>
              <a:gd name="connsiteY118" fmla="*/ 836231 h 1507186"/>
              <a:gd name="connsiteX119" fmla="*/ 199740 w 2051643"/>
              <a:gd name="connsiteY119" fmla="*/ 871857 h 1507186"/>
              <a:gd name="connsiteX120" fmla="*/ 211616 w 2051643"/>
              <a:gd name="connsiteY120" fmla="*/ 966859 h 1507186"/>
              <a:gd name="connsiteX121" fmla="*/ 259117 w 2051643"/>
              <a:gd name="connsiteY121" fmla="*/ 1014360 h 1507186"/>
              <a:gd name="connsiteX122" fmla="*/ 330369 w 2051643"/>
              <a:gd name="connsiteY122" fmla="*/ 1038111 h 1507186"/>
              <a:gd name="connsiteX123" fmla="*/ 365995 w 2051643"/>
              <a:gd name="connsiteY123" fmla="*/ 1049986 h 1507186"/>
              <a:gd name="connsiteX124" fmla="*/ 413496 w 2051643"/>
              <a:gd name="connsiteY124" fmla="*/ 1061862 h 1507186"/>
              <a:gd name="connsiteX125" fmla="*/ 425372 w 2051643"/>
              <a:gd name="connsiteY125" fmla="*/ 1079675 h 1507186"/>
              <a:gd name="connsiteX126" fmla="*/ 425372 w 2051643"/>
              <a:gd name="connsiteY126" fmla="*/ 1150927 h 1507186"/>
              <a:gd name="connsiteX127" fmla="*/ 413496 w 2051643"/>
              <a:gd name="connsiteY127" fmla="*/ 1162802 h 1507186"/>
              <a:gd name="connsiteX128" fmla="*/ 401621 w 2051643"/>
              <a:gd name="connsiteY128" fmla="*/ 1180615 h 1507186"/>
              <a:gd name="connsiteX129" fmla="*/ 383808 w 2051643"/>
              <a:gd name="connsiteY129" fmla="*/ 1198428 h 1507186"/>
              <a:gd name="connsiteX130" fmla="*/ 371933 w 2051643"/>
              <a:gd name="connsiteY130" fmla="*/ 1216241 h 1507186"/>
              <a:gd name="connsiteX131" fmla="*/ 360057 w 2051643"/>
              <a:gd name="connsiteY131" fmla="*/ 1251867 h 1507186"/>
              <a:gd name="connsiteX132" fmla="*/ 365995 w 2051643"/>
              <a:gd name="connsiteY132" fmla="*/ 1323119 h 1507186"/>
              <a:gd name="connsiteX133" fmla="*/ 371933 w 2051643"/>
              <a:gd name="connsiteY133" fmla="*/ 1340932 h 1507186"/>
              <a:gd name="connsiteX134" fmla="*/ 425372 w 2051643"/>
              <a:gd name="connsiteY134" fmla="*/ 1400308 h 1507186"/>
              <a:gd name="connsiteX135" fmla="*/ 443185 w 2051643"/>
              <a:gd name="connsiteY135" fmla="*/ 1406246 h 1507186"/>
              <a:gd name="connsiteX136" fmla="*/ 478811 w 2051643"/>
              <a:gd name="connsiteY136" fmla="*/ 1400308 h 1507186"/>
              <a:gd name="connsiteX137" fmla="*/ 466935 w 2051643"/>
              <a:gd name="connsiteY137" fmla="*/ 1388433 h 1507186"/>
              <a:gd name="connsiteX138" fmla="*/ 437247 w 2051643"/>
              <a:gd name="connsiteY138" fmla="*/ 1388433 h 15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2051643" h="1507186">
                <a:moveTo>
                  <a:pt x="437247" y="1388433"/>
                </a:moveTo>
                <a:cubicBezTo>
                  <a:pt x="437247" y="1386454"/>
                  <a:pt x="456918" y="1380200"/>
                  <a:pt x="466935" y="1376558"/>
                </a:cubicBezTo>
                <a:cubicBezTo>
                  <a:pt x="478699" y="1372280"/>
                  <a:pt x="502561" y="1364683"/>
                  <a:pt x="502561" y="1364683"/>
                </a:cubicBezTo>
                <a:cubicBezTo>
                  <a:pt x="508499" y="1360724"/>
                  <a:pt x="513991" y="1355998"/>
                  <a:pt x="520374" y="1352807"/>
                </a:cubicBezTo>
                <a:cubicBezTo>
                  <a:pt x="544536" y="1340726"/>
                  <a:pt x="554385" y="1348894"/>
                  <a:pt x="585688" y="1352807"/>
                </a:cubicBezTo>
                <a:cubicBezTo>
                  <a:pt x="589647" y="1356766"/>
                  <a:pt x="593192" y="1361186"/>
                  <a:pt x="597564" y="1364683"/>
                </a:cubicBezTo>
                <a:cubicBezTo>
                  <a:pt x="619607" y="1382317"/>
                  <a:pt x="626710" y="1374936"/>
                  <a:pt x="639127" y="1412184"/>
                </a:cubicBezTo>
                <a:cubicBezTo>
                  <a:pt x="653358" y="1454874"/>
                  <a:pt x="636100" y="1401584"/>
                  <a:pt x="651003" y="1453747"/>
                </a:cubicBezTo>
                <a:cubicBezTo>
                  <a:pt x="652722" y="1459765"/>
                  <a:pt x="653720" y="1466193"/>
                  <a:pt x="656940" y="1471560"/>
                </a:cubicBezTo>
                <a:cubicBezTo>
                  <a:pt x="661105" y="1478501"/>
                  <a:pt x="680419" y="1493053"/>
                  <a:pt x="686629" y="1495311"/>
                </a:cubicBezTo>
                <a:cubicBezTo>
                  <a:pt x="701967" y="1500888"/>
                  <a:pt x="734130" y="1507186"/>
                  <a:pt x="734130" y="1507186"/>
                </a:cubicBezTo>
                <a:cubicBezTo>
                  <a:pt x="769756" y="1505207"/>
                  <a:pt x="805488" y="1504632"/>
                  <a:pt x="841008" y="1501249"/>
                </a:cubicBezTo>
                <a:cubicBezTo>
                  <a:pt x="847239" y="1500656"/>
                  <a:pt x="852749" y="1496829"/>
                  <a:pt x="858821" y="1495311"/>
                </a:cubicBezTo>
                <a:lnTo>
                  <a:pt x="906322" y="1483436"/>
                </a:lnTo>
                <a:cubicBezTo>
                  <a:pt x="940873" y="1448885"/>
                  <a:pt x="891069" y="1497137"/>
                  <a:pt x="936011" y="1459685"/>
                </a:cubicBezTo>
                <a:cubicBezTo>
                  <a:pt x="981729" y="1421587"/>
                  <a:pt x="927411" y="1459480"/>
                  <a:pt x="971637" y="1429997"/>
                </a:cubicBezTo>
                <a:cubicBezTo>
                  <a:pt x="973616" y="1424059"/>
                  <a:pt x="973819" y="1417191"/>
                  <a:pt x="977574" y="1412184"/>
                </a:cubicBezTo>
                <a:cubicBezTo>
                  <a:pt x="1000316" y="1381861"/>
                  <a:pt x="999071" y="1385226"/>
                  <a:pt x="1025075" y="1376558"/>
                </a:cubicBezTo>
                <a:cubicBezTo>
                  <a:pt x="1049552" y="1352083"/>
                  <a:pt x="1021611" y="1375631"/>
                  <a:pt x="1066639" y="1358745"/>
                </a:cubicBezTo>
                <a:cubicBezTo>
                  <a:pt x="1073321" y="1356239"/>
                  <a:pt x="1077682" y="1349127"/>
                  <a:pt x="1084452" y="1346870"/>
                </a:cubicBezTo>
                <a:cubicBezTo>
                  <a:pt x="1095873" y="1343063"/>
                  <a:pt x="1108233" y="1343086"/>
                  <a:pt x="1120078" y="1340932"/>
                </a:cubicBezTo>
                <a:cubicBezTo>
                  <a:pt x="1130007" y="1339127"/>
                  <a:pt x="1139677" y="1335237"/>
                  <a:pt x="1149766" y="1334994"/>
                </a:cubicBezTo>
                <a:cubicBezTo>
                  <a:pt x="1304113" y="1331275"/>
                  <a:pt x="1458525" y="1331036"/>
                  <a:pt x="1612904" y="1329057"/>
                </a:cubicBezTo>
                <a:cubicBezTo>
                  <a:pt x="1630717" y="1327078"/>
                  <a:pt x="1648432" y="1323759"/>
                  <a:pt x="1666343" y="1323119"/>
                </a:cubicBezTo>
                <a:cubicBezTo>
                  <a:pt x="1759328" y="1319798"/>
                  <a:pt x="1852517" y="1322439"/>
                  <a:pt x="1945413" y="1317181"/>
                </a:cubicBezTo>
                <a:cubicBezTo>
                  <a:pt x="1945419" y="1317181"/>
                  <a:pt x="1989943" y="1302338"/>
                  <a:pt x="1998852" y="1299368"/>
                </a:cubicBezTo>
                <a:lnTo>
                  <a:pt x="2016665" y="1293431"/>
                </a:lnTo>
                <a:lnTo>
                  <a:pt x="2034478" y="1287493"/>
                </a:lnTo>
                <a:cubicBezTo>
                  <a:pt x="2036457" y="1281555"/>
                  <a:pt x="2040416" y="1275939"/>
                  <a:pt x="2040416" y="1269680"/>
                </a:cubicBezTo>
                <a:cubicBezTo>
                  <a:pt x="2040416" y="1252976"/>
                  <a:pt x="2034426" y="1224491"/>
                  <a:pt x="2022603" y="1210303"/>
                </a:cubicBezTo>
                <a:cubicBezTo>
                  <a:pt x="1964177" y="1140190"/>
                  <a:pt x="2038043" y="1246724"/>
                  <a:pt x="1992914" y="1186553"/>
                </a:cubicBezTo>
                <a:cubicBezTo>
                  <a:pt x="1972469" y="1159293"/>
                  <a:pt x="1971629" y="1150834"/>
                  <a:pt x="1951351" y="1127176"/>
                </a:cubicBezTo>
                <a:cubicBezTo>
                  <a:pt x="1945886" y="1120800"/>
                  <a:pt x="1938419" y="1116196"/>
                  <a:pt x="1933538" y="1109363"/>
                </a:cubicBezTo>
                <a:cubicBezTo>
                  <a:pt x="1928393" y="1102160"/>
                  <a:pt x="1926973" y="1092693"/>
                  <a:pt x="1921662" y="1085612"/>
                </a:cubicBezTo>
                <a:cubicBezTo>
                  <a:pt x="1914944" y="1076655"/>
                  <a:pt x="1905198" y="1070363"/>
                  <a:pt x="1897912" y="1061862"/>
                </a:cubicBezTo>
                <a:cubicBezTo>
                  <a:pt x="1893268" y="1056444"/>
                  <a:pt x="1890495" y="1049621"/>
                  <a:pt x="1886037" y="1044049"/>
                </a:cubicBezTo>
                <a:cubicBezTo>
                  <a:pt x="1882540" y="1039677"/>
                  <a:pt x="1877658" y="1036545"/>
                  <a:pt x="1874161" y="1032173"/>
                </a:cubicBezTo>
                <a:cubicBezTo>
                  <a:pt x="1869703" y="1026601"/>
                  <a:pt x="1866434" y="1020167"/>
                  <a:pt x="1862286" y="1014360"/>
                </a:cubicBezTo>
                <a:cubicBezTo>
                  <a:pt x="1856534" y="1006307"/>
                  <a:pt x="1850411" y="998527"/>
                  <a:pt x="1844473" y="990610"/>
                </a:cubicBezTo>
                <a:cubicBezTo>
                  <a:pt x="1827652" y="940149"/>
                  <a:pt x="1851111" y="1001674"/>
                  <a:pt x="1826660" y="960921"/>
                </a:cubicBezTo>
                <a:cubicBezTo>
                  <a:pt x="1800885" y="917961"/>
                  <a:pt x="1848199" y="970583"/>
                  <a:pt x="1802909" y="925296"/>
                </a:cubicBezTo>
                <a:cubicBezTo>
                  <a:pt x="1798951" y="913421"/>
                  <a:pt x="1796632" y="900866"/>
                  <a:pt x="1791034" y="889670"/>
                </a:cubicBezTo>
                <a:cubicBezTo>
                  <a:pt x="1787076" y="881753"/>
                  <a:pt x="1781958" y="874316"/>
                  <a:pt x="1779159" y="865919"/>
                </a:cubicBezTo>
                <a:cubicBezTo>
                  <a:pt x="1773998" y="850436"/>
                  <a:pt x="1772444" y="833902"/>
                  <a:pt x="1767283" y="818418"/>
                </a:cubicBezTo>
                <a:lnTo>
                  <a:pt x="1761346" y="800605"/>
                </a:lnTo>
                <a:cubicBezTo>
                  <a:pt x="1763325" y="782792"/>
                  <a:pt x="1760223" y="763639"/>
                  <a:pt x="1767283" y="747166"/>
                </a:cubicBezTo>
                <a:cubicBezTo>
                  <a:pt x="1772610" y="734737"/>
                  <a:pt x="1800322" y="713867"/>
                  <a:pt x="1814785" y="705602"/>
                </a:cubicBezTo>
                <a:cubicBezTo>
                  <a:pt x="1822470" y="701211"/>
                  <a:pt x="1830400" y="697214"/>
                  <a:pt x="1838535" y="693727"/>
                </a:cubicBezTo>
                <a:cubicBezTo>
                  <a:pt x="1844288" y="691261"/>
                  <a:pt x="1850410" y="689768"/>
                  <a:pt x="1856348" y="687789"/>
                </a:cubicBezTo>
                <a:cubicBezTo>
                  <a:pt x="1864265" y="679872"/>
                  <a:pt x="1870085" y="669045"/>
                  <a:pt x="1880099" y="664038"/>
                </a:cubicBezTo>
                <a:cubicBezTo>
                  <a:pt x="1909448" y="649364"/>
                  <a:pt x="1895453" y="654962"/>
                  <a:pt x="1921662" y="646225"/>
                </a:cubicBezTo>
                <a:cubicBezTo>
                  <a:pt x="1925621" y="642267"/>
                  <a:pt x="1929166" y="637847"/>
                  <a:pt x="1933538" y="634350"/>
                </a:cubicBezTo>
                <a:cubicBezTo>
                  <a:pt x="1950685" y="620633"/>
                  <a:pt x="1950482" y="626530"/>
                  <a:pt x="1963226" y="610599"/>
                </a:cubicBezTo>
                <a:cubicBezTo>
                  <a:pt x="1980780" y="588655"/>
                  <a:pt x="1970908" y="598611"/>
                  <a:pt x="1981039" y="574973"/>
                </a:cubicBezTo>
                <a:cubicBezTo>
                  <a:pt x="1990080" y="553878"/>
                  <a:pt x="1992862" y="551301"/>
                  <a:pt x="2004790" y="533410"/>
                </a:cubicBezTo>
                <a:cubicBezTo>
                  <a:pt x="2008748" y="521535"/>
                  <a:pt x="2009722" y="508199"/>
                  <a:pt x="2016665" y="497784"/>
                </a:cubicBezTo>
                <a:cubicBezTo>
                  <a:pt x="2020623" y="491846"/>
                  <a:pt x="2025349" y="486354"/>
                  <a:pt x="2028540" y="479971"/>
                </a:cubicBezTo>
                <a:cubicBezTo>
                  <a:pt x="2035849" y="465353"/>
                  <a:pt x="2038135" y="440218"/>
                  <a:pt x="2040416" y="426532"/>
                </a:cubicBezTo>
                <a:cubicBezTo>
                  <a:pt x="2045021" y="366657"/>
                  <a:pt x="2051643" y="332028"/>
                  <a:pt x="2040416" y="272153"/>
                </a:cubicBezTo>
                <a:cubicBezTo>
                  <a:pt x="2039101" y="265139"/>
                  <a:pt x="2032499" y="260278"/>
                  <a:pt x="2028540" y="254340"/>
                </a:cubicBezTo>
                <a:cubicBezTo>
                  <a:pt x="2026561" y="246423"/>
                  <a:pt x="2027701" y="236961"/>
                  <a:pt x="2022603" y="230589"/>
                </a:cubicBezTo>
                <a:cubicBezTo>
                  <a:pt x="2018693" y="225702"/>
                  <a:pt x="2010862" y="226169"/>
                  <a:pt x="2004790" y="224651"/>
                </a:cubicBezTo>
                <a:cubicBezTo>
                  <a:pt x="1994999" y="222203"/>
                  <a:pt x="1984892" y="221162"/>
                  <a:pt x="1975101" y="218714"/>
                </a:cubicBezTo>
                <a:cubicBezTo>
                  <a:pt x="1969029" y="217196"/>
                  <a:pt x="1963446" y="213896"/>
                  <a:pt x="1957288" y="212776"/>
                </a:cubicBezTo>
                <a:cubicBezTo>
                  <a:pt x="1941589" y="209921"/>
                  <a:pt x="1925621" y="208817"/>
                  <a:pt x="1909787" y="206838"/>
                </a:cubicBezTo>
                <a:cubicBezTo>
                  <a:pt x="1903849" y="204859"/>
                  <a:pt x="1898046" y="202419"/>
                  <a:pt x="1891974" y="200901"/>
                </a:cubicBezTo>
                <a:cubicBezTo>
                  <a:pt x="1857703" y="192333"/>
                  <a:pt x="1862320" y="198371"/>
                  <a:pt x="1826660" y="183088"/>
                </a:cubicBezTo>
                <a:cubicBezTo>
                  <a:pt x="1812805" y="177150"/>
                  <a:pt x="1798368" y="172421"/>
                  <a:pt x="1785096" y="165275"/>
                </a:cubicBezTo>
                <a:cubicBezTo>
                  <a:pt x="1772530" y="158508"/>
                  <a:pt x="1762722" y="146825"/>
                  <a:pt x="1749470" y="141524"/>
                </a:cubicBezTo>
                <a:cubicBezTo>
                  <a:pt x="1733790" y="135252"/>
                  <a:pt x="1718255" y="128364"/>
                  <a:pt x="1701969" y="123711"/>
                </a:cubicBezTo>
                <a:cubicBezTo>
                  <a:pt x="1694122" y="121469"/>
                  <a:pt x="1685960" y="120354"/>
                  <a:pt x="1678218" y="117773"/>
                </a:cubicBezTo>
                <a:cubicBezTo>
                  <a:pt x="1668107" y="114403"/>
                  <a:pt x="1658510" y="109640"/>
                  <a:pt x="1648530" y="105898"/>
                </a:cubicBezTo>
                <a:cubicBezTo>
                  <a:pt x="1642670" y="103700"/>
                  <a:pt x="1636315" y="102759"/>
                  <a:pt x="1630717" y="99960"/>
                </a:cubicBezTo>
                <a:cubicBezTo>
                  <a:pt x="1624334" y="96769"/>
                  <a:pt x="1619463" y="90896"/>
                  <a:pt x="1612904" y="88085"/>
                </a:cubicBezTo>
                <a:cubicBezTo>
                  <a:pt x="1591719" y="79006"/>
                  <a:pt x="1533593" y="77097"/>
                  <a:pt x="1523839" y="76210"/>
                </a:cubicBezTo>
                <a:cubicBezTo>
                  <a:pt x="1470400" y="78189"/>
                  <a:pt x="1416879" y="78590"/>
                  <a:pt x="1363522" y="82147"/>
                </a:cubicBezTo>
                <a:cubicBezTo>
                  <a:pt x="1357277" y="82563"/>
                  <a:pt x="1351968" y="88085"/>
                  <a:pt x="1345709" y="88085"/>
                </a:cubicBezTo>
                <a:cubicBezTo>
                  <a:pt x="1323848" y="88085"/>
                  <a:pt x="1302166" y="84126"/>
                  <a:pt x="1280395" y="82147"/>
                </a:cubicBezTo>
                <a:cubicBezTo>
                  <a:pt x="1272478" y="78189"/>
                  <a:pt x="1264932" y="73380"/>
                  <a:pt x="1256644" y="70272"/>
                </a:cubicBezTo>
                <a:cubicBezTo>
                  <a:pt x="1249003" y="67407"/>
                  <a:pt x="1240395" y="67549"/>
                  <a:pt x="1232894" y="64334"/>
                </a:cubicBezTo>
                <a:cubicBezTo>
                  <a:pt x="1226335" y="61523"/>
                  <a:pt x="1221602" y="55357"/>
                  <a:pt x="1215081" y="52459"/>
                </a:cubicBezTo>
                <a:cubicBezTo>
                  <a:pt x="1203642" y="47375"/>
                  <a:pt x="1179455" y="40584"/>
                  <a:pt x="1179455" y="40584"/>
                </a:cubicBezTo>
                <a:cubicBezTo>
                  <a:pt x="1134739" y="10772"/>
                  <a:pt x="1191565" y="45773"/>
                  <a:pt x="1137891" y="22771"/>
                </a:cubicBezTo>
                <a:cubicBezTo>
                  <a:pt x="1084756" y="0"/>
                  <a:pt x="1169808" y="19185"/>
                  <a:pt x="1084452" y="4958"/>
                </a:cubicBezTo>
                <a:lnTo>
                  <a:pt x="508499" y="10896"/>
                </a:lnTo>
                <a:cubicBezTo>
                  <a:pt x="443162" y="11901"/>
                  <a:pt x="377805" y="13306"/>
                  <a:pt x="312556" y="16833"/>
                </a:cubicBezTo>
                <a:cubicBezTo>
                  <a:pt x="304407" y="17273"/>
                  <a:pt x="296807" y="21171"/>
                  <a:pt x="288805" y="22771"/>
                </a:cubicBezTo>
                <a:cubicBezTo>
                  <a:pt x="277000" y="25132"/>
                  <a:pt x="265054" y="26729"/>
                  <a:pt x="253179" y="28708"/>
                </a:cubicBezTo>
                <a:lnTo>
                  <a:pt x="199740" y="46521"/>
                </a:lnTo>
                <a:lnTo>
                  <a:pt x="181927" y="52459"/>
                </a:lnTo>
                <a:cubicBezTo>
                  <a:pt x="179948" y="60376"/>
                  <a:pt x="178232" y="68363"/>
                  <a:pt x="175990" y="76210"/>
                </a:cubicBezTo>
                <a:cubicBezTo>
                  <a:pt x="174271" y="82228"/>
                  <a:pt x="170052" y="87764"/>
                  <a:pt x="170052" y="94023"/>
                </a:cubicBezTo>
                <a:cubicBezTo>
                  <a:pt x="170052" y="101864"/>
                  <a:pt x="172638" y="148554"/>
                  <a:pt x="181927" y="165275"/>
                </a:cubicBezTo>
                <a:cubicBezTo>
                  <a:pt x="188858" y="177751"/>
                  <a:pt x="193803" y="192984"/>
                  <a:pt x="205678" y="200901"/>
                </a:cubicBezTo>
                <a:lnTo>
                  <a:pt x="223491" y="212776"/>
                </a:lnTo>
                <a:cubicBezTo>
                  <a:pt x="227449" y="218714"/>
                  <a:pt x="234193" y="223550"/>
                  <a:pt x="235366" y="230589"/>
                </a:cubicBezTo>
                <a:cubicBezTo>
                  <a:pt x="237896" y="245769"/>
                  <a:pt x="212375" y="267689"/>
                  <a:pt x="205678" y="272153"/>
                </a:cubicBezTo>
                <a:cubicBezTo>
                  <a:pt x="179145" y="289841"/>
                  <a:pt x="177320" y="295570"/>
                  <a:pt x="152239" y="301841"/>
                </a:cubicBezTo>
                <a:cubicBezTo>
                  <a:pt x="142448" y="304289"/>
                  <a:pt x="132385" y="305510"/>
                  <a:pt x="122551" y="307779"/>
                </a:cubicBezTo>
                <a:cubicBezTo>
                  <a:pt x="106648" y="311449"/>
                  <a:pt x="75050" y="319654"/>
                  <a:pt x="75050" y="319654"/>
                </a:cubicBezTo>
                <a:cubicBezTo>
                  <a:pt x="71091" y="323612"/>
                  <a:pt x="68181" y="329025"/>
                  <a:pt x="63174" y="331529"/>
                </a:cubicBezTo>
                <a:cubicBezTo>
                  <a:pt x="51978" y="337127"/>
                  <a:pt x="27548" y="343405"/>
                  <a:pt x="27548" y="343405"/>
                </a:cubicBezTo>
                <a:cubicBezTo>
                  <a:pt x="25569" y="351322"/>
                  <a:pt x="23956" y="359339"/>
                  <a:pt x="21611" y="367155"/>
                </a:cubicBezTo>
                <a:cubicBezTo>
                  <a:pt x="18014" y="379145"/>
                  <a:pt x="9735" y="402781"/>
                  <a:pt x="9735" y="402781"/>
                </a:cubicBezTo>
                <a:cubicBezTo>
                  <a:pt x="3781" y="468285"/>
                  <a:pt x="0" y="464195"/>
                  <a:pt x="9735" y="527472"/>
                </a:cubicBezTo>
                <a:cubicBezTo>
                  <a:pt x="10687" y="533658"/>
                  <a:pt x="12874" y="539687"/>
                  <a:pt x="15673" y="545285"/>
                </a:cubicBezTo>
                <a:cubicBezTo>
                  <a:pt x="23164" y="560268"/>
                  <a:pt x="28377" y="563927"/>
                  <a:pt x="39424" y="574973"/>
                </a:cubicBezTo>
                <a:cubicBezTo>
                  <a:pt x="41403" y="580911"/>
                  <a:pt x="42141" y="587419"/>
                  <a:pt x="45361" y="592786"/>
                </a:cubicBezTo>
                <a:cubicBezTo>
                  <a:pt x="48241" y="597587"/>
                  <a:pt x="52865" y="601165"/>
                  <a:pt x="57237" y="604662"/>
                </a:cubicBezTo>
                <a:cubicBezTo>
                  <a:pt x="77399" y="620792"/>
                  <a:pt x="82428" y="618996"/>
                  <a:pt x="110675" y="628412"/>
                </a:cubicBezTo>
                <a:lnTo>
                  <a:pt x="128488" y="634350"/>
                </a:lnTo>
                <a:lnTo>
                  <a:pt x="146301" y="640288"/>
                </a:lnTo>
                <a:cubicBezTo>
                  <a:pt x="168270" y="662255"/>
                  <a:pt x="155069" y="647503"/>
                  <a:pt x="181927" y="687789"/>
                </a:cubicBezTo>
                <a:cubicBezTo>
                  <a:pt x="181932" y="687796"/>
                  <a:pt x="205674" y="723407"/>
                  <a:pt x="205678" y="723415"/>
                </a:cubicBezTo>
                <a:cubicBezTo>
                  <a:pt x="209636" y="731332"/>
                  <a:pt x="212999" y="739576"/>
                  <a:pt x="217553" y="747166"/>
                </a:cubicBezTo>
                <a:cubicBezTo>
                  <a:pt x="224896" y="759405"/>
                  <a:pt x="241304" y="782792"/>
                  <a:pt x="241304" y="782792"/>
                </a:cubicBezTo>
                <a:cubicBezTo>
                  <a:pt x="239325" y="790709"/>
                  <a:pt x="239015" y="799243"/>
                  <a:pt x="235366" y="806542"/>
                </a:cubicBezTo>
                <a:cubicBezTo>
                  <a:pt x="232862" y="811549"/>
                  <a:pt x="226988" y="814046"/>
                  <a:pt x="223491" y="818418"/>
                </a:cubicBezTo>
                <a:cubicBezTo>
                  <a:pt x="219033" y="823990"/>
                  <a:pt x="214514" y="829710"/>
                  <a:pt x="211616" y="836231"/>
                </a:cubicBezTo>
                <a:cubicBezTo>
                  <a:pt x="206532" y="847670"/>
                  <a:pt x="199740" y="871857"/>
                  <a:pt x="199740" y="871857"/>
                </a:cubicBezTo>
                <a:cubicBezTo>
                  <a:pt x="203699" y="903524"/>
                  <a:pt x="205357" y="935565"/>
                  <a:pt x="211616" y="966859"/>
                </a:cubicBezTo>
                <a:cubicBezTo>
                  <a:pt x="216233" y="989942"/>
                  <a:pt x="238121" y="1007361"/>
                  <a:pt x="259117" y="1014360"/>
                </a:cubicBezTo>
                <a:lnTo>
                  <a:pt x="330369" y="1038111"/>
                </a:lnTo>
                <a:lnTo>
                  <a:pt x="365995" y="1049986"/>
                </a:lnTo>
                <a:cubicBezTo>
                  <a:pt x="401820" y="1057152"/>
                  <a:pt x="386109" y="1052732"/>
                  <a:pt x="413496" y="1061862"/>
                </a:cubicBezTo>
                <a:cubicBezTo>
                  <a:pt x="417455" y="1067800"/>
                  <a:pt x="422181" y="1073292"/>
                  <a:pt x="425372" y="1079675"/>
                </a:cubicBezTo>
                <a:cubicBezTo>
                  <a:pt x="436846" y="1102622"/>
                  <a:pt x="432374" y="1125255"/>
                  <a:pt x="425372" y="1150927"/>
                </a:cubicBezTo>
                <a:cubicBezTo>
                  <a:pt x="423899" y="1156328"/>
                  <a:pt x="416993" y="1158431"/>
                  <a:pt x="413496" y="1162802"/>
                </a:cubicBezTo>
                <a:cubicBezTo>
                  <a:pt x="409038" y="1168374"/>
                  <a:pt x="406189" y="1175133"/>
                  <a:pt x="401621" y="1180615"/>
                </a:cubicBezTo>
                <a:cubicBezTo>
                  <a:pt x="396245" y="1187066"/>
                  <a:pt x="389184" y="1191977"/>
                  <a:pt x="383808" y="1198428"/>
                </a:cubicBezTo>
                <a:cubicBezTo>
                  <a:pt x="379240" y="1203910"/>
                  <a:pt x="374831" y="1209720"/>
                  <a:pt x="371933" y="1216241"/>
                </a:cubicBezTo>
                <a:cubicBezTo>
                  <a:pt x="366849" y="1227680"/>
                  <a:pt x="360057" y="1251867"/>
                  <a:pt x="360057" y="1251867"/>
                </a:cubicBezTo>
                <a:cubicBezTo>
                  <a:pt x="362036" y="1275618"/>
                  <a:pt x="362845" y="1299495"/>
                  <a:pt x="365995" y="1323119"/>
                </a:cubicBezTo>
                <a:cubicBezTo>
                  <a:pt x="366822" y="1329323"/>
                  <a:pt x="368893" y="1335461"/>
                  <a:pt x="371933" y="1340932"/>
                </a:cubicBezTo>
                <a:cubicBezTo>
                  <a:pt x="385023" y="1364493"/>
                  <a:pt x="400532" y="1387888"/>
                  <a:pt x="425372" y="1400308"/>
                </a:cubicBezTo>
                <a:cubicBezTo>
                  <a:pt x="430970" y="1403107"/>
                  <a:pt x="437247" y="1404267"/>
                  <a:pt x="443185" y="1406246"/>
                </a:cubicBezTo>
                <a:cubicBezTo>
                  <a:pt x="455060" y="1404267"/>
                  <a:pt x="469180" y="1407532"/>
                  <a:pt x="478811" y="1400308"/>
                </a:cubicBezTo>
                <a:cubicBezTo>
                  <a:pt x="483289" y="1396949"/>
                  <a:pt x="471735" y="1391313"/>
                  <a:pt x="466935" y="1388433"/>
                </a:cubicBezTo>
                <a:cubicBezTo>
                  <a:pt x="455996" y="1381870"/>
                  <a:pt x="437247" y="1390412"/>
                  <a:pt x="437247" y="1388433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390004" y="4239491"/>
            <a:ext cx="2128557" cy="1437637"/>
          </a:xfrm>
          <a:custGeom>
            <a:avLst/>
            <a:gdLst>
              <a:gd name="connsiteX0" fmla="*/ 68188 w 2128557"/>
              <a:gd name="connsiteY0" fmla="*/ 142504 h 1437637"/>
              <a:gd name="connsiteX1" fmla="*/ 80064 w 2128557"/>
              <a:gd name="connsiteY1" fmla="*/ 178130 h 1437637"/>
              <a:gd name="connsiteX2" fmla="*/ 62251 w 2128557"/>
              <a:gd name="connsiteY2" fmla="*/ 237506 h 1437637"/>
              <a:gd name="connsiteX3" fmla="*/ 50375 w 2128557"/>
              <a:gd name="connsiteY3" fmla="*/ 249382 h 1437637"/>
              <a:gd name="connsiteX4" fmla="*/ 20687 w 2128557"/>
              <a:gd name="connsiteY4" fmla="*/ 279070 h 1437637"/>
              <a:gd name="connsiteX5" fmla="*/ 14749 w 2128557"/>
              <a:gd name="connsiteY5" fmla="*/ 314696 h 1437637"/>
              <a:gd name="connsiteX6" fmla="*/ 32562 w 2128557"/>
              <a:gd name="connsiteY6" fmla="*/ 320634 h 1437637"/>
              <a:gd name="connsiteX7" fmla="*/ 44438 w 2128557"/>
              <a:gd name="connsiteY7" fmla="*/ 332509 h 1437637"/>
              <a:gd name="connsiteX8" fmla="*/ 26625 w 2128557"/>
              <a:gd name="connsiteY8" fmla="*/ 385948 h 1437637"/>
              <a:gd name="connsiteX9" fmla="*/ 62251 w 2128557"/>
              <a:gd name="connsiteY9" fmla="*/ 433449 h 1437637"/>
              <a:gd name="connsiteX10" fmla="*/ 74126 w 2128557"/>
              <a:gd name="connsiteY10" fmla="*/ 492826 h 1437637"/>
              <a:gd name="connsiteX11" fmla="*/ 80064 w 2128557"/>
              <a:gd name="connsiteY11" fmla="*/ 522514 h 1437637"/>
              <a:gd name="connsiteX12" fmla="*/ 91939 w 2128557"/>
              <a:gd name="connsiteY12" fmla="*/ 558140 h 1437637"/>
              <a:gd name="connsiteX13" fmla="*/ 97877 w 2128557"/>
              <a:gd name="connsiteY13" fmla="*/ 688769 h 1437637"/>
              <a:gd name="connsiteX14" fmla="*/ 121627 w 2128557"/>
              <a:gd name="connsiteY14" fmla="*/ 742208 h 1437637"/>
              <a:gd name="connsiteX15" fmla="*/ 139440 w 2128557"/>
              <a:gd name="connsiteY15" fmla="*/ 760021 h 1437637"/>
              <a:gd name="connsiteX16" fmla="*/ 151315 w 2128557"/>
              <a:gd name="connsiteY16" fmla="*/ 777834 h 1437637"/>
              <a:gd name="connsiteX17" fmla="*/ 181004 w 2128557"/>
              <a:gd name="connsiteY17" fmla="*/ 801584 h 1437637"/>
              <a:gd name="connsiteX18" fmla="*/ 210692 w 2128557"/>
              <a:gd name="connsiteY18" fmla="*/ 825335 h 1437637"/>
              <a:gd name="connsiteX19" fmla="*/ 216630 w 2128557"/>
              <a:gd name="connsiteY19" fmla="*/ 843148 h 1437637"/>
              <a:gd name="connsiteX20" fmla="*/ 234443 w 2128557"/>
              <a:gd name="connsiteY20" fmla="*/ 855023 h 1437637"/>
              <a:gd name="connsiteX21" fmla="*/ 246318 w 2128557"/>
              <a:gd name="connsiteY21" fmla="*/ 890649 h 1437637"/>
              <a:gd name="connsiteX22" fmla="*/ 234443 w 2128557"/>
              <a:gd name="connsiteY22" fmla="*/ 950026 h 1437637"/>
              <a:gd name="connsiteX23" fmla="*/ 222567 w 2128557"/>
              <a:gd name="connsiteY23" fmla="*/ 961901 h 1437637"/>
              <a:gd name="connsiteX24" fmla="*/ 204754 w 2128557"/>
              <a:gd name="connsiteY24" fmla="*/ 991590 h 1437637"/>
              <a:gd name="connsiteX25" fmla="*/ 186941 w 2128557"/>
              <a:gd name="connsiteY25" fmla="*/ 1021278 h 1437637"/>
              <a:gd name="connsiteX26" fmla="*/ 181004 w 2128557"/>
              <a:gd name="connsiteY26" fmla="*/ 1151906 h 1437637"/>
              <a:gd name="connsiteX27" fmla="*/ 186941 w 2128557"/>
              <a:gd name="connsiteY27" fmla="*/ 1169719 h 1437637"/>
              <a:gd name="connsiteX28" fmla="*/ 234443 w 2128557"/>
              <a:gd name="connsiteY28" fmla="*/ 1211283 h 1437637"/>
              <a:gd name="connsiteX29" fmla="*/ 252256 w 2128557"/>
              <a:gd name="connsiteY29" fmla="*/ 1246909 h 1437637"/>
              <a:gd name="connsiteX30" fmla="*/ 240380 w 2128557"/>
              <a:gd name="connsiteY30" fmla="*/ 1300348 h 1437637"/>
              <a:gd name="connsiteX31" fmla="*/ 228505 w 2128557"/>
              <a:gd name="connsiteY31" fmla="*/ 1318161 h 1437637"/>
              <a:gd name="connsiteX32" fmla="*/ 210692 w 2128557"/>
              <a:gd name="connsiteY32" fmla="*/ 1324099 h 1437637"/>
              <a:gd name="connsiteX33" fmla="*/ 192879 w 2128557"/>
              <a:gd name="connsiteY33" fmla="*/ 1359725 h 1437637"/>
              <a:gd name="connsiteX34" fmla="*/ 186941 w 2128557"/>
              <a:gd name="connsiteY34" fmla="*/ 1377538 h 1437637"/>
              <a:gd name="connsiteX35" fmla="*/ 192879 w 2128557"/>
              <a:gd name="connsiteY35" fmla="*/ 1401288 h 1437637"/>
              <a:gd name="connsiteX36" fmla="*/ 276006 w 2128557"/>
              <a:gd name="connsiteY36" fmla="*/ 1389413 h 1437637"/>
              <a:gd name="connsiteX37" fmla="*/ 311632 w 2128557"/>
              <a:gd name="connsiteY37" fmla="*/ 1347849 h 1437637"/>
              <a:gd name="connsiteX38" fmla="*/ 323508 w 2128557"/>
              <a:gd name="connsiteY38" fmla="*/ 1312223 h 1437637"/>
              <a:gd name="connsiteX39" fmla="*/ 329445 w 2128557"/>
              <a:gd name="connsiteY39" fmla="*/ 1252847 h 1437637"/>
              <a:gd name="connsiteX40" fmla="*/ 341321 w 2128557"/>
              <a:gd name="connsiteY40" fmla="*/ 1288473 h 1437637"/>
              <a:gd name="connsiteX41" fmla="*/ 353196 w 2128557"/>
              <a:gd name="connsiteY41" fmla="*/ 1371600 h 1437637"/>
              <a:gd name="connsiteX42" fmla="*/ 365071 w 2128557"/>
              <a:gd name="connsiteY42" fmla="*/ 1407226 h 1437637"/>
              <a:gd name="connsiteX43" fmla="*/ 388822 w 2128557"/>
              <a:gd name="connsiteY43" fmla="*/ 1430977 h 1437637"/>
              <a:gd name="connsiteX44" fmla="*/ 406635 w 2128557"/>
              <a:gd name="connsiteY44" fmla="*/ 1436914 h 1437637"/>
              <a:gd name="connsiteX45" fmla="*/ 454136 w 2128557"/>
              <a:gd name="connsiteY45" fmla="*/ 1419101 h 1437637"/>
              <a:gd name="connsiteX46" fmla="*/ 466012 w 2128557"/>
              <a:gd name="connsiteY46" fmla="*/ 1383475 h 1437637"/>
              <a:gd name="connsiteX47" fmla="*/ 460074 w 2128557"/>
              <a:gd name="connsiteY47" fmla="*/ 1330036 h 1437637"/>
              <a:gd name="connsiteX48" fmla="*/ 448199 w 2128557"/>
              <a:gd name="connsiteY48" fmla="*/ 1282535 h 1437637"/>
              <a:gd name="connsiteX49" fmla="*/ 460074 w 2128557"/>
              <a:gd name="connsiteY49" fmla="*/ 1264722 h 1437637"/>
              <a:gd name="connsiteX50" fmla="*/ 531326 w 2128557"/>
              <a:gd name="connsiteY50" fmla="*/ 1264722 h 1437637"/>
              <a:gd name="connsiteX51" fmla="*/ 537264 w 2128557"/>
              <a:gd name="connsiteY51" fmla="*/ 1282535 h 1437637"/>
              <a:gd name="connsiteX52" fmla="*/ 543201 w 2128557"/>
              <a:gd name="connsiteY52" fmla="*/ 1347849 h 1437637"/>
              <a:gd name="connsiteX53" fmla="*/ 555077 w 2128557"/>
              <a:gd name="connsiteY53" fmla="*/ 1359725 h 1437637"/>
              <a:gd name="connsiteX54" fmla="*/ 561014 w 2128557"/>
              <a:gd name="connsiteY54" fmla="*/ 1377538 h 1437637"/>
              <a:gd name="connsiteX55" fmla="*/ 590702 w 2128557"/>
              <a:gd name="connsiteY55" fmla="*/ 1395351 h 1437637"/>
              <a:gd name="connsiteX56" fmla="*/ 685705 w 2128557"/>
              <a:gd name="connsiteY56" fmla="*/ 1389413 h 1437637"/>
              <a:gd name="connsiteX57" fmla="*/ 673830 w 2128557"/>
              <a:gd name="connsiteY57" fmla="*/ 1312223 h 1437637"/>
              <a:gd name="connsiteX58" fmla="*/ 667892 w 2128557"/>
              <a:gd name="connsiteY58" fmla="*/ 1288473 h 1437637"/>
              <a:gd name="connsiteX59" fmla="*/ 685705 w 2128557"/>
              <a:gd name="connsiteY59" fmla="*/ 1205345 h 1437637"/>
              <a:gd name="connsiteX60" fmla="*/ 715393 w 2128557"/>
              <a:gd name="connsiteY60" fmla="*/ 1199408 h 1437637"/>
              <a:gd name="connsiteX61" fmla="*/ 733206 w 2128557"/>
              <a:gd name="connsiteY61" fmla="*/ 1193470 h 1437637"/>
              <a:gd name="connsiteX62" fmla="*/ 756957 w 2128557"/>
              <a:gd name="connsiteY62" fmla="*/ 1169719 h 1437637"/>
              <a:gd name="connsiteX63" fmla="*/ 768832 w 2128557"/>
              <a:gd name="connsiteY63" fmla="*/ 1134093 h 1437637"/>
              <a:gd name="connsiteX64" fmla="*/ 780708 w 2128557"/>
              <a:gd name="connsiteY64" fmla="*/ 1217221 h 1437637"/>
              <a:gd name="connsiteX65" fmla="*/ 786645 w 2128557"/>
              <a:gd name="connsiteY65" fmla="*/ 1235034 h 1437637"/>
              <a:gd name="connsiteX66" fmla="*/ 792583 w 2128557"/>
              <a:gd name="connsiteY66" fmla="*/ 1282535 h 1437637"/>
              <a:gd name="connsiteX67" fmla="*/ 804458 w 2128557"/>
              <a:gd name="connsiteY67" fmla="*/ 1324099 h 1437637"/>
              <a:gd name="connsiteX68" fmla="*/ 810396 w 2128557"/>
              <a:gd name="connsiteY68" fmla="*/ 1347849 h 1437637"/>
              <a:gd name="connsiteX69" fmla="*/ 822271 w 2128557"/>
              <a:gd name="connsiteY69" fmla="*/ 1383475 h 1437637"/>
              <a:gd name="connsiteX70" fmla="*/ 846022 w 2128557"/>
              <a:gd name="connsiteY70" fmla="*/ 1389413 h 1437637"/>
              <a:gd name="connsiteX71" fmla="*/ 881648 w 2128557"/>
              <a:gd name="connsiteY71" fmla="*/ 1407226 h 1437637"/>
              <a:gd name="connsiteX72" fmla="*/ 887586 w 2128557"/>
              <a:gd name="connsiteY72" fmla="*/ 1389413 h 1437637"/>
              <a:gd name="connsiteX73" fmla="*/ 899461 w 2128557"/>
              <a:gd name="connsiteY73" fmla="*/ 1371600 h 1437637"/>
              <a:gd name="connsiteX74" fmla="*/ 893523 w 2128557"/>
              <a:gd name="connsiteY74" fmla="*/ 1341912 h 1437637"/>
              <a:gd name="connsiteX75" fmla="*/ 887586 w 2128557"/>
              <a:gd name="connsiteY75" fmla="*/ 1324099 h 1437637"/>
              <a:gd name="connsiteX76" fmla="*/ 893523 w 2128557"/>
              <a:gd name="connsiteY76" fmla="*/ 1294410 h 1437637"/>
              <a:gd name="connsiteX77" fmla="*/ 911336 w 2128557"/>
              <a:gd name="connsiteY77" fmla="*/ 1324099 h 1437637"/>
              <a:gd name="connsiteX78" fmla="*/ 929149 w 2128557"/>
              <a:gd name="connsiteY78" fmla="*/ 1359725 h 1437637"/>
              <a:gd name="connsiteX79" fmla="*/ 946962 w 2128557"/>
              <a:gd name="connsiteY79" fmla="*/ 1365662 h 1437637"/>
              <a:gd name="connsiteX80" fmla="*/ 994464 w 2128557"/>
              <a:gd name="connsiteY80" fmla="*/ 1359725 h 1437637"/>
              <a:gd name="connsiteX81" fmla="*/ 1006339 w 2128557"/>
              <a:gd name="connsiteY81" fmla="*/ 1324099 h 1437637"/>
              <a:gd name="connsiteX82" fmla="*/ 1012277 w 2128557"/>
              <a:gd name="connsiteY82" fmla="*/ 1276597 h 1437637"/>
              <a:gd name="connsiteX83" fmla="*/ 1024152 w 2128557"/>
              <a:gd name="connsiteY83" fmla="*/ 1288473 h 1437637"/>
              <a:gd name="connsiteX84" fmla="*/ 1030090 w 2128557"/>
              <a:gd name="connsiteY84" fmla="*/ 1270660 h 1437637"/>
              <a:gd name="connsiteX85" fmla="*/ 1036027 w 2128557"/>
              <a:gd name="connsiteY85" fmla="*/ 1229096 h 1437637"/>
              <a:gd name="connsiteX86" fmla="*/ 1041965 w 2128557"/>
              <a:gd name="connsiteY86" fmla="*/ 1199408 h 1437637"/>
              <a:gd name="connsiteX87" fmla="*/ 1047902 w 2128557"/>
              <a:gd name="connsiteY87" fmla="*/ 1252847 h 1437637"/>
              <a:gd name="connsiteX88" fmla="*/ 1053840 w 2128557"/>
              <a:gd name="connsiteY88" fmla="*/ 1276597 h 1437637"/>
              <a:gd name="connsiteX89" fmla="*/ 1065715 w 2128557"/>
              <a:gd name="connsiteY89" fmla="*/ 1288473 h 1437637"/>
              <a:gd name="connsiteX90" fmla="*/ 1113217 w 2128557"/>
              <a:gd name="connsiteY90" fmla="*/ 1276597 h 1437637"/>
              <a:gd name="connsiteX91" fmla="*/ 1148843 w 2128557"/>
              <a:gd name="connsiteY91" fmla="*/ 1252847 h 1437637"/>
              <a:gd name="connsiteX92" fmla="*/ 1166656 w 2128557"/>
              <a:gd name="connsiteY92" fmla="*/ 1240971 h 1437637"/>
              <a:gd name="connsiteX93" fmla="*/ 1190406 w 2128557"/>
              <a:gd name="connsiteY93" fmla="*/ 1205345 h 1437637"/>
              <a:gd name="connsiteX94" fmla="*/ 1184469 w 2128557"/>
              <a:gd name="connsiteY94" fmla="*/ 1080654 h 1437637"/>
              <a:gd name="connsiteX95" fmla="*/ 1190406 w 2128557"/>
              <a:gd name="connsiteY95" fmla="*/ 1050966 h 1437637"/>
              <a:gd name="connsiteX96" fmla="*/ 1196344 w 2128557"/>
              <a:gd name="connsiteY96" fmla="*/ 991590 h 1437637"/>
              <a:gd name="connsiteX97" fmla="*/ 1208219 w 2128557"/>
              <a:gd name="connsiteY97" fmla="*/ 955964 h 1437637"/>
              <a:gd name="connsiteX98" fmla="*/ 1214157 w 2128557"/>
              <a:gd name="connsiteY98" fmla="*/ 932213 h 1437637"/>
              <a:gd name="connsiteX99" fmla="*/ 1220095 w 2128557"/>
              <a:gd name="connsiteY99" fmla="*/ 819397 h 1437637"/>
              <a:gd name="connsiteX100" fmla="*/ 1226032 w 2128557"/>
              <a:gd name="connsiteY100" fmla="*/ 884712 h 1437637"/>
              <a:gd name="connsiteX101" fmla="*/ 1231970 w 2128557"/>
              <a:gd name="connsiteY101" fmla="*/ 926275 h 1437637"/>
              <a:gd name="connsiteX102" fmla="*/ 1243845 w 2128557"/>
              <a:gd name="connsiteY102" fmla="*/ 967839 h 1437637"/>
              <a:gd name="connsiteX103" fmla="*/ 1255721 w 2128557"/>
              <a:gd name="connsiteY103" fmla="*/ 1015340 h 1437637"/>
              <a:gd name="connsiteX104" fmla="*/ 1261658 w 2128557"/>
              <a:gd name="connsiteY104" fmla="*/ 1033153 h 1437637"/>
              <a:gd name="connsiteX105" fmla="*/ 1273534 w 2128557"/>
              <a:gd name="connsiteY105" fmla="*/ 1045028 h 1437637"/>
              <a:gd name="connsiteX106" fmla="*/ 1285409 w 2128557"/>
              <a:gd name="connsiteY106" fmla="*/ 1080654 h 1437637"/>
              <a:gd name="connsiteX107" fmla="*/ 1291347 w 2128557"/>
              <a:gd name="connsiteY107" fmla="*/ 1098467 h 1437637"/>
              <a:gd name="connsiteX108" fmla="*/ 1297284 w 2128557"/>
              <a:gd name="connsiteY108" fmla="*/ 1122218 h 1437637"/>
              <a:gd name="connsiteX109" fmla="*/ 1309160 w 2128557"/>
              <a:gd name="connsiteY109" fmla="*/ 1134093 h 1437637"/>
              <a:gd name="connsiteX110" fmla="*/ 1326973 w 2128557"/>
              <a:gd name="connsiteY110" fmla="*/ 1128156 h 1437637"/>
              <a:gd name="connsiteX111" fmla="*/ 1344786 w 2128557"/>
              <a:gd name="connsiteY111" fmla="*/ 1098467 h 1437637"/>
              <a:gd name="connsiteX112" fmla="*/ 1356661 w 2128557"/>
              <a:gd name="connsiteY112" fmla="*/ 1074717 h 1437637"/>
              <a:gd name="connsiteX113" fmla="*/ 1362599 w 2128557"/>
              <a:gd name="connsiteY113" fmla="*/ 1039091 h 1437637"/>
              <a:gd name="connsiteX114" fmla="*/ 1404162 w 2128557"/>
              <a:gd name="connsiteY114" fmla="*/ 1039091 h 1437637"/>
              <a:gd name="connsiteX115" fmla="*/ 1410100 w 2128557"/>
              <a:gd name="connsiteY115" fmla="*/ 1140031 h 1437637"/>
              <a:gd name="connsiteX116" fmla="*/ 1404162 w 2128557"/>
              <a:gd name="connsiteY116" fmla="*/ 1169719 h 1437637"/>
              <a:gd name="connsiteX117" fmla="*/ 1392287 w 2128557"/>
              <a:gd name="connsiteY117" fmla="*/ 1205345 h 1437637"/>
              <a:gd name="connsiteX118" fmla="*/ 1398225 w 2128557"/>
              <a:gd name="connsiteY118" fmla="*/ 1264722 h 1437637"/>
              <a:gd name="connsiteX119" fmla="*/ 1427913 w 2128557"/>
              <a:gd name="connsiteY119" fmla="*/ 1258784 h 1437637"/>
              <a:gd name="connsiteX120" fmla="*/ 1445726 w 2128557"/>
              <a:gd name="connsiteY120" fmla="*/ 1240971 h 1437637"/>
              <a:gd name="connsiteX121" fmla="*/ 1463539 w 2128557"/>
              <a:gd name="connsiteY121" fmla="*/ 1229096 h 1437637"/>
              <a:gd name="connsiteX122" fmla="*/ 1481352 w 2128557"/>
              <a:gd name="connsiteY122" fmla="*/ 1223158 h 1437637"/>
              <a:gd name="connsiteX123" fmla="*/ 1534791 w 2128557"/>
              <a:gd name="connsiteY123" fmla="*/ 1181595 h 1437637"/>
              <a:gd name="connsiteX124" fmla="*/ 1558541 w 2128557"/>
              <a:gd name="connsiteY124" fmla="*/ 1300348 h 1437637"/>
              <a:gd name="connsiteX125" fmla="*/ 1576354 w 2128557"/>
              <a:gd name="connsiteY125" fmla="*/ 1306286 h 1437637"/>
              <a:gd name="connsiteX126" fmla="*/ 1611980 w 2128557"/>
              <a:gd name="connsiteY126" fmla="*/ 1294410 h 1437637"/>
              <a:gd name="connsiteX127" fmla="*/ 1641669 w 2128557"/>
              <a:gd name="connsiteY127" fmla="*/ 1276597 h 1437637"/>
              <a:gd name="connsiteX128" fmla="*/ 1653544 w 2128557"/>
              <a:gd name="connsiteY128" fmla="*/ 1258784 h 1437637"/>
              <a:gd name="connsiteX129" fmla="*/ 1689170 w 2128557"/>
              <a:gd name="connsiteY129" fmla="*/ 1235034 h 1437637"/>
              <a:gd name="connsiteX130" fmla="*/ 1701045 w 2128557"/>
              <a:gd name="connsiteY130" fmla="*/ 1223158 h 1437637"/>
              <a:gd name="connsiteX131" fmla="*/ 1718858 w 2128557"/>
              <a:gd name="connsiteY131" fmla="*/ 1187532 h 1437637"/>
              <a:gd name="connsiteX132" fmla="*/ 1730734 w 2128557"/>
              <a:gd name="connsiteY132" fmla="*/ 1175657 h 1437637"/>
              <a:gd name="connsiteX133" fmla="*/ 1742609 w 2128557"/>
              <a:gd name="connsiteY133" fmla="*/ 1157844 h 1437637"/>
              <a:gd name="connsiteX134" fmla="*/ 1760422 w 2128557"/>
              <a:gd name="connsiteY134" fmla="*/ 1151906 h 1437637"/>
              <a:gd name="connsiteX135" fmla="*/ 1796048 w 2128557"/>
              <a:gd name="connsiteY135" fmla="*/ 1116280 h 1437637"/>
              <a:gd name="connsiteX136" fmla="*/ 1825736 w 2128557"/>
              <a:gd name="connsiteY136" fmla="*/ 1092530 h 1437637"/>
              <a:gd name="connsiteX137" fmla="*/ 1819799 w 2128557"/>
              <a:gd name="connsiteY137" fmla="*/ 1110343 h 1437637"/>
              <a:gd name="connsiteX138" fmla="*/ 1807923 w 2128557"/>
              <a:gd name="connsiteY138" fmla="*/ 1128156 h 1437637"/>
              <a:gd name="connsiteX139" fmla="*/ 1801986 w 2128557"/>
              <a:gd name="connsiteY139" fmla="*/ 1145969 h 1437637"/>
              <a:gd name="connsiteX140" fmla="*/ 1784173 w 2128557"/>
              <a:gd name="connsiteY140" fmla="*/ 1157844 h 1437637"/>
              <a:gd name="connsiteX141" fmla="*/ 1760422 w 2128557"/>
              <a:gd name="connsiteY141" fmla="*/ 1181595 h 1437637"/>
              <a:gd name="connsiteX142" fmla="*/ 1742609 w 2128557"/>
              <a:gd name="connsiteY142" fmla="*/ 1199408 h 1437637"/>
              <a:gd name="connsiteX143" fmla="*/ 1736671 w 2128557"/>
              <a:gd name="connsiteY143" fmla="*/ 1217221 h 1437637"/>
              <a:gd name="connsiteX144" fmla="*/ 1760422 w 2128557"/>
              <a:gd name="connsiteY144" fmla="*/ 1246909 h 1437637"/>
              <a:gd name="connsiteX145" fmla="*/ 1796048 w 2128557"/>
              <a:gd name="connsiteY145" fmla="*/ 1235034 h 1437637"/>
              <a:gd name="connsiteX146" fmla="*/ 1813861 w 2128557"/>
              <a:gd name="connsiteY146" fmla="*/ 1229096 h 1437637"/>
              <a:gd name="connsiteX147" fmla="*/ 1837612 w 2128557"/>
              <a:gd name="connsiteY147" fmla="*/ 1223158 h 1437637"/>
              <a:gd name="connsiteX148" fmla="*/ 1873238 w 2128557"/>
              <a:gd name="connsiteY148" fmla="*/ 1199408 h 1437637"/>
              <a:gd name="connsiteX149" fmla="*/ 1885113 w 2128557"/>
              <a:gd name="connsiteY149" fmla="*/ 1187532 h 1437637"/>
              <a:gd name="connsiteX150" fmla="*/ 1902926 w 2128557"/>
              <a:gd name="connsiteY150" fmla="*/ 1175657 h 1437637"/>
              <a:gd name="connsiteX151" fmla="*/ 1932614 w 2128557"/>
              <a:gd name="connsiteY151" fmla="*/ 1140031 h 1437637"/>
              <a:gd name="connsiteX152" fmla="*/ 1944490 w 2128557"/>
              <a:gd name="connsiteY152" fmla="*/ 1128156 h 1437637"/>
              <a:gd name="connsiteX153" fmla="*/ 1950427 w 2128557"/>
              <a:gd name="connsiteY153" fmla="*/ 1110343 h 1437637"/>
              <a:gd name="connsiteX154" fmla="*/ 1962302 w 2128557"/>
              <a:gd name="connsiteY154" fmla="*/ 1098467 h 1437637"/>
              <a:gd name="connsiteX155" fmla="*/ 1920739 w 2128557"/>
              <a:gd name="connsiteY155" fmla="*/ 1056904 h 1437637"/>
              <a:gd name="connsiteX156" fmla="*/ 1885113 w 2128557"/>
              <a:gd name="connsiteY156" fmla="*/ 1050966 h 1437637"/>
              <a:gd name="connsiteX157" fmla="*/ 1861362 w 2128557"/>
              <a:gd name="connsiteY157" fmla="*/ 1045028 h 1437637"/>
              <a:gd name="connsiteX158" fmla="*/ 1902926 w 2128557"/>
              <a:gd name="connsiteY158" fmla="*/ 1027215 h 1437637"/>
              <a:gd name="connsiteX159" fmla="*/ 1920739 w 2128557"/>
              <a:gd name="connsiteY159" fmla="*/ 1021278 h 1437637"/>
              <a:gd name="connsiteX160" fmla="*/ 1926677 w 2128557"/>
              <a:gd name="connsiteY160" fmla="*/ 1003465 h 1437637"/>
              <a:gd name="connsiteX161" fmla="*/ 1932614 w 2128557"/>
              <a:gd name="connsiteY161" fmla="*/ 944088 h 1437637"/>
              <a:gd name="connsiteX162" fmla="*/ 1962302 w 2128557"/>
              <a:gd name="connsiteY162" fmla="*/ 920338 h 1437637"/>
              <a:gd name="connsiteX163" fmla="*/ 1991991 w 2128557"/>
              <a:gd name="connsiteY163" fmla="*/ 884712 h 1437637"/>
              <a:gd name="connsiteX164" fmla="*/ 2003866 w 2128557"/>
              <a:gd name="connsiteY164" fmla="*/ 849086 h 1437637"/>
              <a:gd name="connsiteX165" fmla="*/ 2027617 w 2128557"/>
              <a:gd name="connsiteY165" fmla="*/ 807522 h 1437637"/>
              <a:gd name="connsiteX166" fmla="*/ 2045430 w 2128557"/>
              <a:gd name="connsiteY166" fmla="*/ 771896 h 1437637"/>
              <a:gd name="connsiteX167" fmla="*/ 2051367 w 2128557"/>
              <a:gd name="connsiteY167" fmla="*/ 754083 h 1437637"/>
              <a:gd name="connsiteX168" fmla="*/ 2075118 w 2128557"/>
              <a:gd name="connsiteY168" fmla="*/ 730332 h 1437637"/>
              <a:gd name="connsiteX169" fmla="*/ 2092931 w 2128557"/>
              <a:gd name="connsiteY169" fmla="*/ 712519 h 1437637"/>
              <a:gd name="connsiteX170" fmla="*/ 2116682 w 2128557"/>
              <a:gd name="connsiteY170" fmla="*/ 682831 h 1437637"/>
              <a:gd name="connsiteX171" fmla="*/ 2122619 w 2128557"/>
              <a:gd name="connsiteY171" fmla="*/ 659080 h 1437637"/>
              <a:gd name="connsiteX172" fmla="*/ 2128557 w 2128557"/>
              <a:gd name="connsiteY172" fmla="*/ 641267 h 1437637"/>
              <a:gd name="connsiteX173" fmla="*/ 2116682 w 2128557"/>
              <a:gd name="connsiteY173" fmla="*/ 587828 h 1437637"/>
              <a:gd name="connsiteX174" fmla="*/ 2110744 w 2128557"/>
              <a:gd name="connsiteY174" fmla="*/ 564078 h 1437637"/>
              <a:gd name="connsiteX175" fmla="*/ 2104806 w 2128557"/>
              <a:gd name="connsiteY175" fmla="*/ 546265 h 1437637"/>
              <a:gd name="connsiteX176" fmla="*/ 2098869 w 2128557"/>
              <a:gd name="connsiteY176" fmla="*/ 522514 h 1437637"/>
              <a:gd name="connsiteX177" fmla="*/ 2086993 w 2128557"/>
              <a:gd name="connsiteY177" fmla="*/ 510639 h 1437637"/>
              <a:gd name="connsiteX178" fmla="*/ 2081056 w 2128557"/>
              <a:gd name="connsiteY178" fmla="*/ 492826 h 1437637"/>
              <a:gd name="connsiteX179" fmla="*/ 2057305 w 2128557"/>
              <a:gd name="connsiteY179" fmla="*/ 457200 h 1437637"/>
              <a:gd name="connsiteX180" fmla="*/ 2051367 w 2128557"/>
              <a:gd name="connsiteY180" fmla="*/ 439387 h 1437637"/>
              <a:gd name="connsiteX181" fmla="*/ 2015741 w 2128557"/>
              <a:gd name="connsiteY181" fmla="*/ 415636 h 1437637"/>
              <a:gd name="connsiteX182" fmla="*/ 1980115 w 2128557"/>
              <a:gd name="connsiteY182" fmla="*/ 403761 h 1437637"/>
              <a:gd name="connsiteX183" fmla="*/ 1962302 w 2128557"/>
              <a:gd name="connsiteY183" fmla="*/ 409699 h 1437637"/>
              <a:gd name="connsiteX184" fmla="*/ 1908864 w 2128557"/>
              <a:gd name="connsiteY184" fmla="*/ 475013 h 1437637"/>
              <a:gd name="connsiteX185" fmla="*/ 1896988 w 2128557"/>
              <a:gd name="connsiteY185" fmla="*/ 486888 h 1437637"/>
              <a:gd name="connsiteX186" fmla="*/ 1867300 w 2128557"/>
              <a:gd name="connsiteY186" fmla="*/ 480951 h 1437637"/>
              <a:gd name="connsiteX187" fmla="*/ 1849487 w 2128557"/>
              <a:gd name="connsiteY187" fmla="*/ 463138 h 1437637"/>
              <a:gd name="connsiteX188" fmla="*/ 1831674 w 2128557"/>
              <a:gd name="connsiteY188" fmla="*/ 451262 h 1437637"/>
              <a:gd name="connsiteX189" fmla="*/ 1819799 w 2128557"/>
              <a:gd name="connsiteY189" fmla="*/ 433449 h 1437637"/>
              <a:gd name="connsiteX190" fmla="*/ 1790110 w 2128557"/>
              <a:gd name="connsiteY190" fmla="*/ 403761 h 1437637"/>
              <a:gd name="connsiteX191" fmla="*/ 1784173 w 2128557"/>
              <a:gd name="connsiteY191" fmla="*/ 385948 h 1437637"/>
              <a:gd name="connsiteX192" fmla="*/ 1772297 w 2128557"/>
              <a:gd name="connsiteY192" fmla="*/ 374073 h 1437637"/>
              <a:gd name="connsiteX193" fmla="*/ 1766360 w 2128557"/>
              <a:gd name="connsiteY193" fmla="*/ 350322 h 1437637"/>
              <a:gd name="connsiteX194" fmla="*/ 1754484 w 2128557"/>
              <a:gd name="connsiteY194" fmla="*/ 314696 h 1437637"/>
              <a:gd name="connsiteX195" fmla="*/ 1748547 w 2128557"/>
              <a:gd name="connsiteY195" fmla="*/ 65314 h 1437637"/>
              <a:gd name="connsiteX196" fmla="*/ 1736671 w 2128557"/>
              <a:gd name="connsiteY196" fmla="*/ 47501 h 1437637"/>
              <a:gd name="connsiteX197" fmla="*/ 1683232 w 2128557"/>
              <a:gd name="connsiteY197" fmla="*/ 17813 h 1437637"/>
              <a:gd name="connsiteX198" fmla="*/ 1611980 w 2128557"/>
              <a:gd name="connsiteY198" fmla="*/ 11875 h 1437637"/>
              <a:gd name="connsiteX199" fmla="*/ 1588230 w 2128557"/>
              <a:gd name="connsiteY199" fmla="*/ 5938 h 1437637"/>
              <a:gd name="connsiteX200" fmla="*/ 1570417 w 2128557"/>
              <a:gd name="connsiteY200" fmla="*/ 0 h 1437637"/>
              <a:gd name="connsiteX201" fmla="*/ 1528853 w 2128557"/>
              <a:gd name="connsiteY201" fmla="*/ 5938 h 1437637"/>
              <a:gd name="connsiteX202" fmla="*/ 1493227 w 2128557"/>
              <a:gd name="connsiteY202" fmla="*/ 17813 h 1437637"/>
              <a:gd name="connsiteX203" fmla="*/ 1255721 w 2128557"/>
              <a:gd name="connsiteY203" fmla="*/ 29688 h 1437637"/>
              <a:gd name="connsiteX204" fmla="*/ 1196344 w 2128557"/>
              <a:gd name="connsiteY204" fmla="*/ 35626 h 1437637"/>
              <a:gd name="connsiteX205" fmla="*/ 1142905 w 2128557"/>
              <a:gd name="connsiteY205" fmla="*/ 41564 h 1437637"/>
              <a:gd name="connsiteX206" fmla="*/ 946962 w 2128557"/>
              <a:gd name="connsiteY206" fmla="*/ 35626 h 1437637"/>
              <a:gd name="connsiteX207" fmla="*/ 756957 w 2128557"/>
              <a:gd name="connsiteY207" fmla="*/ 41564 h 1437637"/>
              <a:gd name="connsiteX208" fmla="*/ 709456 w 2128557"/>
              <a:gd name="connsiteY208" fmla="*/ 71252 h 1437637"/>
              <a:gd name="connsiteX209" fmla="*/ 685705 w 2128557"/>
              <a:gd name="connsiteY209" fmla="*/ 77190 h 1437637"/>
              <a:gd name="connsiteX210" fmla="*/ 667892 w 2128557"/>
              <a:gd name="connsiteY210" fmla="*/ 89065 h 1437637"/>
              <a:gd name="connsiteX211" fmla="*/ 632266 w 2128557"/>
              <a:gd name="connsiteY211" fmla="*/ 100940 h 1437637"/>
              <a:gd name="connsiteX212" fmla="*/ 578827 w 2128557"/>
              <a:gd name="connsiteY212" fmla="*/ 112815 h 1437637"/>
              <a:gd name="connsiteX213" fmla="*/ 537264 w 2128557"/>
              <a:gd name="connsiteY213" fmla="*/ 130628 h 1437637"/>
              <a:gd name="connsiteX214" fmla="*/ 519451 w 2128557"/>
              <a:gd name="connsiteY214" fmla="*/ 136566 h 1437637"/>
              <a:gd name="connsiteX215" fmla="*/ 489762 w 2128557"/>
              <a:gd name="connsiteY215" fmla="*/ 160317 h 1437637"/>
              <a:gd name="connsiteX216" fmla="*/ 471949 w 2128557"/>
              <a:gd name="connsiteY216" fmla="*/ 166254 h 1437637"/>
              <a:gd name="connsiteX217" fmla="*/ 460074 w 2128557"/>
              <a:gd name="connsiteY217" fmla="*/ 178130 h 1437637"/>
              <a:gd name="connsiteX218" fmla="*/ 418510 w 2128557"/>
              <a:gd name="connsiteY218" fmla="*/ 207818 h 1437637"/>
              <a:gd name="connsiteX219" fmla="*/ 317570 w 2128557"/>
              <a:gd name="connsiteY219" fmla="*/ 201880 h 1437637"/>
              <a:gd name="connsiteX220" fmla="*/ 270069 w 2128557"/>
              <a:gd name="connsiteY220" fmla="*/ 172192 h 1437637"/>
              <a:gd name="connsiteX221" fmla="*/ 258193 w 2128557"/>
              <a:gd name="connsiteY221" fmla="*/ 160317 h 1437637"/>
              <a:gd name="connsiteX222" fmla="*/ 204754 w 2128557"/>
              <a:gd name="connsiteY222" fmla="*/ 130628 h 1437637"/>
              <a:gd name="connsiteX223" fmla="*/ 186941 w 2128557"/>
              <a:gd name="connsiteY223" fmla="*/ 112815 h 1437637"/>
              <a:gd name="connsiteX224" fmla="*/ 169128 w 2128557"/>
              <a:gd name="connsiteY224" fmla="*/ 106878 h 1437637"/>
              <a:gd name="connsiteX225" fmla="*/ 145378 w 2128557"/>
              <a:gd name="connsiteY225" fmla="*/ 95003 h 1437637"/>
              <a:gd name="connsiteX226" fmla="*/ 109752 w 2128557"/>
              <a:gd name="connsiteY226" fmla="*/ 89065 h 1437637"/>
              <a:gd name="connsiteX227" fmla="*/ 91939 w 2128557"/>
              <a:gd name="connsiteY227" fmla="*/ 83127 h 1437637"/>
              <a:gd name="connsiteX228" fmla="*/ 68188 w 2128557"/>
              <a:gd name="connsiteY228" fmla="*/ 142504 h 143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2128557" h="1437637">
                <a:moveTo>
                  <a:pt x="68188" y="142504"/>
                </a:moveTo>
                <a:cubicBezTo>
                  <a:pt x="66209" y="158338"/>
                  <a:pt x="79024" y="165655"/>
                  <a:pt x="80064" y="178130"/>
                </a:cubicBezTo>
                <a:cubicBezTo>
                  <a:pt x="81659" y="197267"/>
                  <a:pt x="72902" y="221529"/>
                  <a:pt x="62251" y="237506"/>
                </a:cubicBezTo>
                <a:cubicBezTo>
                  <a:pt x="59146" y="242164"/>
                  <a:pt x="53480" y="244724"/>
                  <a:pt x="50375" y="249382"/>
                </a:cubicBezTo>
                <a:cubicBezTo>
                  <a:pt x="29412" y="280827"/>
                  <a:pt x="51344" y="268850"/>
                  <a:pt x="20687" y="279070"/>
                </a:cubicBezTo>
                <a:cubicBezTo>
                  <a:pt x="12815" y="290879"/>
                  <a:pt x="0" y="299946"/>
                  <a:pt x="14749" y="314696"/>
                </a:cubicBezTo>
                <a:cubicBezTo>
                  <a:pt x="19175" y="319122"/>
                  <a:pt x="26624" y="318655"/>
                  <a:pt x="32562" y="320634"/>
                </a:cubicBezTo>
                <a:cubicBezTo>
                  <a:pt x="36521" y="324592"/>
                  <a:pt x="43744" y="326954"/>
                  <a:pt x="44438" y="332509"/>
                </a:cubicBezTo>
                <a:cubicBezTo>
                  <a:pt x="47806" y="359454"/>
                  <a:pt x="38966" y="367436"/>
                  <a:pt x="26625" y="385948"/>
                </a:cubicBezTo>
                <a:cubicBezTo>
                  <a:pt x="53480" y="426232"/>
                  <a:pt x="40283" y="411482"/>
                  <a:pt x="62251" y="433449"/>
                </a:cubicBezTo>
                <a:cubicBezTo>
                  <a:pt x="73882" y="503243"/>
                  <a:pt x="62318" y="439691"/>
                  <a:pt x="74126" y="492826"/>
                </a:cubicBezTo>
                <a:cubicBezTo>
                  <a:pt x="76315" y="502678"/>
                  <a:pt x="77409" y="512778"/>
                  <a:pt x="80064" y="522514"/>
                </a:cubicBezTo>
                <a:cubicBezTo>
                  <a:pt x="83358" y="534591"/>
                  <a:pt x="91939" y="558140"/>
                  <a:pt x="91939" y="558140"/>
                </a:cubicBezTo>
                <a:cubicBezTo>
                  <a:pt x="93918" y="601683"/>
                  <a:pt x="93233" y="645429"/>
                  <a:pt x="97877" y="688769"/>
                </a:cubicBezTo>
                <a:cubicBezTo>
                  <a:pt x="99787" y="706595"/>
                  <a:pt x="109776" y="727987"/>
                  <a:pt x="121627" y="742208"/>
                </a:cubicBezTo>
                <a:cubicBezTo>
                  <a:pt x="127003" y="748659"/>
                  <a:pt x="134064" y="753570"/>
                  <a:pt x="139440" y="760021"/>
                </a:cubicBezTo>
                <a:cubicBezTo>
                  <a:pt x="144008" y="765503"/>
                  <a:pt x="146857" y="772262"/>
                  <a:pt x="151315" y="777834"/>
                </a:cubicBezTo>
                <a:cubicBezTo>
                  <a:pt x="164058" y="793763"/>
                  <a:pt x="163860" y="787869"/>
                  <a:pt x="181004" y="801584"/>
                </a:cubicBezTo>
                <a:cubicBezTo>
                  <a:pt x="223307" y="835427"/>
                  <a:pt x="155866" y="788785"/>
                  <a:pt x="210692" y="825335"/>
                </a:cubicBezTo>
                <a:cubicBezTo>
                  <a:pt x="212671" y="831273"/>
                  <a:pt x="212720" y="838261"/>
                  <a:pt x="216630" y="843148"/>
                </a:cubicBezTo>
                <a:cubicBezTo>
                  <a:pt x="221088" y="848720"/>
                  <a:pt x="230661" y="848972"/>
                  <a:pt x="234443" y="855023"/>
                </a:cubicBezTo>
                <a:cubicBezTo>
                  <a:pt x="241077" y="865638"/>
                  <a:pt x="246318" y="890649"/>
                  <a:pt x="246318" y="890649"/>
                </a:cubicBezTo>
                <a:cubicBezTo>
                  <a:pt x="245290" y="897848"/>
                  <a:pt x="242214" y="937075"/>
                  <a:pt x="234443" y="950026"/>
                </a:cubicBezTo>
                <a:cubicBezTo>
                  <a:pt x="231563" y="954826"/>
                  <a:pt x="226526" y="957943"/>
                  <a:pt x="222567" y="961901"/>
                </a:cubicBezTo>
                <a:cubicBezTo>
                  <a:pt x="205749" y="1012360"/>
                  <a:pt x="229205" y="950837"/>
                  <a:pt x="204754" y="991590"/>
                </a:cubicBezTo>
                <a:cubicBezTo>
                  <a:pt x="181632" y="1030128"/>
                  <a:pt x="217031" y="991191"/>
                  <a:pt x="186941" y="1021278"/>
                </a:cubicBezTo>
                <a:cubicBezTo>
                  <a:pt x="166411" y="1082871"/>
                  <a:pt x="170792" y="1054890"/>
                  <a:pt x="181004" y="1151906"/>
                </a:cubicBezTo>
                <a:cubicBezTo>
                  <a:pt x="181659" y="1158130"/>
                  <a:pt x="183186" y="1164712"/>
                  <a:pt x="186941" y="1169719"/>
                </a:cubicBezTo>
                <a:cubicBezTo>
                  <a:pt x="204309" y="1192876"/>
                  <a:pt x="213840" y="1197548"/>
                  <a:pt x="234443" y="1211283"/>
                </a:cubicBezTo>
                <a:cubicBezTo>
                  <a:pt x="240446" y="1220288"/>
                  <a:pt x="252256" y="1234619"/>
                  <a:pt x="252256" y="1246909"/>
                </a:cubicBezTo>
                <a:cubicBezTo>
                  <a:pt x="252256" y="1256032"/>
                  <a:pt x="246503" y="1288101"/>
                  <a:pt x="240380" y="1300348"/>
                </a:cubicBezTo>
                <a:cubicBezTo>
                  <a:pt x="237189" y="1306731"/>
                  <a:pt x="234077" y="1313703"/>
                  <a:pt x="228505" y="1318161"/>
                </a:cubicBezTo>
                <a:cubicBezTo>
                  <a:pt x="223618" y="1322071"/>
                  <a:pt x="216630" y="1322120"/>
                  <a:pt x="210692" y="1324099"/>
                </a:cubicBezTo>
                <a:cubicBezTo>
                  <a:pt x="195767" y="1368873"/>
                  <a:pt x="215900" y="1313683"/>
                  <a:pt x="192879" y="1359725"/>
                </a:cubicBezTo>
                <a:cubicBezTo>
                  <a:pt x="190080" y="1365323"/>
                  <a:pt x="188920" y="1371600"/>
                  <a:pt x="186941" y="1377538"/>
                </a:cubicBezTo>
                <a:cubicBezTo>
                  <a:pt x="188920" y="1385455"/>
                  <a:pt x="184962" y="1399309"/>
                  <a:pt x="192879" y="1401288"/>
                </a:cubicBezTo>
                <a:cubicBezTo>
                  <a:pt x="222615" y="1408722"/>
                  <a:pt x="249424" y="1398274"/>
                  <a:pt x="276006" y="1389413"/>
                </a:cubicBezTo>
                <a:cubicBezTo>
                  <a:pt x="287779" y="1377640"/>
                  <a:pt x="304397" y="1364127"/>
                  <a:pt x="311632" y="1347849"/>
                </a:cubicBezTo>
                <a:cubicBezTo>
                  <a:pt x="316716" y="1336410"/>
                  <a:pt x="323508" y="1312223"/>
                  <a:pt x="323508" y="1312223"/>
                </a:cubicBezTo>
                <a:cubicBezTo>
                  <a:pt x="325487" y="1292431"/>
                  <a:pt x="317510" y="1268759"/>
                  <a:pt x="329445" y="1252847"/>
                </a:cubicBezTo>
                <a:cubicBezTo>
                  <a:pt x="336956" y="1242833"/>
                  <a:pt x="341321" y="1288473"/>
                  <a:pt x="341321" y="1288473"/>
                </a:cubicBezTo>
                <a:cubicBezTo>
                  <a:pt x="345448" y="1329746"/>
                  <a:pt x="343509" y="1339311"/>
                  <a:pt x="353196" y="1371600"/>
                </a:cubicBezTo>
                <a:cubicBezTo>
                  <a:pt x="356793" y="1383590"/>
                  <a:pt x="356220" y="1398375"/>
                  <a:pt x="365071" y="1407226"/>
                </a:cubicBezTo>
                <a:cubicBezTo>
                  <a:pt x="372988" y="1415143"/>
                  <a:pt x="378200" y="1427437"/>
                  <a:pt x="388822" y="1430977"/>
                </a:cubicBezTo>
                <a:lnTo>
                  <a:pt x="406635" y="1436914"/>
                </a:lnTo>
                <a:cubicBezTo>
                  <a:pt x="423870" y="1434042"/>
                  <a:pt x="444868" y="1437637"/>
                  <a:pt x="454136" y="1419101"/>
                </a:cubicBezTo>
                <a:cubicBezTo>
                  <a:pt x="459734" y="1407905"/>
                  <a:pt x="466012" y="1383475"/>
                  <a:pt x="466012" y="1383475"/>
                </a:cubicBezTo>
                <a:cubicBezTo>
                  <a:pt x="464033" y="1365662"/>
                  <a:pt x="463189" y="1347686"/>
                  <a:pt x="460074" y="1330036"/>
                </a:cubicBezTo>
                <a:cubicBezTo>
                  <a:pt x="457238" y="1313963"/>
                  <a:pt x="448199" y="1282535"/>
                  <a:pt x="448199" y="1282535"/>
                </a:cubicBezTo>
                <a:cubicBezTo>
                  <a:pt x="452157" y="1276597"/>
                  <a:pt x="454136" y="1268680"/>
                  <a:pt x="460074" y="1264722"/>
                </a:cubicBezTo>
                <a:cubicBezTo>
                  <a:pt x="478658" y="1252333"/>
                  <a:pt x="516100" y="1262819"/>
                  <a:pt x="531326" y="1264722"/>
                </a:cubicBezTo>
                <a:cubicBezTo>
                  <a:pt x="533305" y="1270660"/>
                  <a:pt x="536379" y="1276339"/>
                  <a:pt x="537264" y="1282535"/>
                </a:cubicBezTo>
                <a:cubicBezTo>
                  <a:pt x="540356" y="1304176"/>
                  <a:pt x="538285" y="1326548"/>
                  <a:pt x="543201" y="1347849"/>
                </a:cubicBezTo>
                <a:cubicBezTo>
                  <a:pt x="544460" y="1353304"/>
                  <a:pt x="551118" y="1355766"/>
                  <a:pt x="555077" y="1359725"/>
                </a:cubicBezTo>
                <a:cubicBezTo>
                  <a:pt x="557056" y="1365663"/>
                  <a:pt x="557794" y="1372171"/>
                  <a:pt x="561014" y="1377538"/>
                </a:cubicBezTo>
                <a:cubicBezTo>
                  <a:pt x="569164" y="1391121"/>
                  <a:pt x="576693" y="1390681"/>
                  <a:pt x="590702" y="1395351"/>
                </a:cubicBezTo>
                <a:cubicBezTo>
                  <a:pt x="622370" y="1393372"/>
                  <a:pt x="660118" y="1408177"/>
                  <a:pt x="685705" y="1389413"/>
                </a:cubicBezTo>
                <a:cubicBezTo>
                  <a:pt x="700364" y="1378663"/>
                  <a:pt x="679379" y="1331646"/>
                  <a:pt x="673830" y="1312223"/>
                </a:cubicBezTo>
                <a:cubicBezTo>
                  <a:pt x="671588" y="1304377"/>
                  <a:pt x="669871" y="1296390"/>
                  <a:pt x="667892" y="1288473"/>
                </a:cubicBezTo>
                <a:cubicBezTo>
                  <a:pt x="667928" y="1288072"/>
                  <a:pt x="663841" y="1217839"/>
                  <a:pt x="685705" y="1205345"/>
                </a:cubicBezTo>
                <a:cubicBezTo>
                  <a:pt x="694467" y="1200338"/>
                  <a:pt x="705602" y="1201856"/>
                  <a:pt x="715393" y="1199408"/>
                </a:cubicBezTo>
                <a:cubicBezTo>
                  <a:pt x="721465" y="1197890"/>
                  <a:pt x="727268" y="1195449"/>
                  <a:pt x="733206" y="1193470"/>
                </a:cubicBezTo>
                <a:cubicBezTo>
                  <a:pt x="741123" y="1185553"/>
                  <a:pt x="753416" y="1180341"/>
                  <a:pt x="756957" y="1169719"/>
                </a:cubicBezTo>
                <a:lnTo>
                  <a:pt x="768832" y="1134093"/>
                </a:lnTo>
                <a:cubicBezTo>
                  <a:pt x="781707" y="1043975"/>
                  <a:pt x="770977" y="1100442"/>
                  <a:pt x="780708" y="1217221"/>
                </a:cubicBezTo>
                <a:cubicBezTo>
                  <a:pt x="781228" y="1223458"/>
                  <a:pt x="784666" y="1229096"/>
                  <a:pt x="786645" y="1235034"/>
                </a:cubicBezTo>
                <a:cubicBezTo>
                  <a:pt x="788624" y="1250868"/>
                  <a:pt x="789960" y="1266795"/>
                  <a:pt x="792583" y="1282535"/>
                </a:cubicBezTo>
                <a:cubicBezTo>
                  <a:pt x="796294" y="1304799"/>
                  <a:pt x="798813" y="1304341"/>
                  <a:pt x="804458" y="1324099"/>
                </a:cubicBezTo>
                <a:cubicBezTo>
                  <a:pt x="806700" y="1331945"/>
                  <a:pt x="808051" y="1340033"/>
                  <a:pt x="810396" y="1347849"/>
                </a:cubicBezTo>
                <a:cubicBezTo>
                  <a:pt x="813993" y="1359839"/>
                  <a:pt x="810127" y="1380439"/>
                  <a:pt x="822271" y="1383475"/>
                </a:cubicBezTo>
                <a:lnTo>
                  <a:pt x="846022" y="1389413"/>
                </a:lnTo>
                <a:cubicBezTo>
                  <a:pt x="849022" y="1391413"/>
                  <a:pt x="874625" y="1410737"/>
                  <a:pt x="881648" y="1407226"/>
                </a:cubicBezTo>
                <a:cubicBezTo>
                  <a:pt x="887246" y="1404427"/>
                  <a:pt x="884787" y="1395011"/>
                  <a:pt x="887586" y="1389413"/>
                </a:cubicBezTo>
                <a:cubicBezTo>
                  <a:pt x="890777" y="1383030"/>
                  <a:pt x="895503" y="1377538"/>
                  <a:pt x="899461" y="1371600"/>
                </a:cubicBezTo>
                <a:cubicBezTo>
                  <a:pt x="897482" y="1361704"/>
                  <a:pt x="895971" y="1351703"/>
                  <a:pt x="893523" y="1341912"/>
                </a:cubicBezTo>
                <a:cubicBezTo>
                  <a:pt x="892005" y="1335840"/>
                  <a:pt x="887586" y="1330358"/>
                  <a:pt x="887586" y="1324099"/>
                </a:cubicBezTo>
                <a:cubicBezTo>
                  <a:pt x="887586" y="1314007"/>
                  <a:pt x="891544" y="1304306"/>
                  <a:pt x="893523" y="1294410"/>
                </a:cubicBezTo>
                <a:cubicBezTo>
                  <a:pt x="910344" y="1344871"/>
                  <a:pt x="886885" y="1283346"/>
                  <a:pt x="911336" y="1324099"/>
                </a:cubicBezTo>
                <a:cubicBezTo>
                  <a:pt x="921263" y="1340645"/>
                  <a:pt x="911827" y="1345867"/>
                  <a:pt x="929149" y="1359725"/>
                </a:cubicBezTo>
                <a:cubicBezTo>
                  <a:pt x="934036" y="1363635"/>
                  <a:pt x="941024" y="1363683"/>
                  <a:pt x="946962" y="1365662"/>
                </a:cubicBezTo>
                <a:cubicBezTo>
                  <a:pt x="962796" y="1363683"/>
                  <a:pt x="981391" y="1368876"/>
                  <a:pt x="994464" y="1359725"/>
                </a:cubicBezTo>
                <a:cubicBezTo>
                  <a:pt x="1004719" y="1352547"/>
                  <a:pt x="1006339" y="1324099"/>
                  <a:pt x="1006339" y="1324099"/>
                </a:cubicBezTo>
                <a:cubicBezTo>
                  <a:pt x="1008318" y="1308265"/>
                  <a:pt x="1005141" y="1290870"/>
                  <a:pt x="1012277" y="1276597"/>
                </a:cubicBezTo>
                <a:cubicBezTo>
                  <a:pt x="1014781" y="1271590"/>
                  <a:pt x="1018841" y="1290243"/>
                  <a:pt x="1024152" y="1288473"/>
                </a:cubicBezTo>
                <a:cubicBezTo>
                  <a:pt x="1030090" y="1286494"/>
                  <a:pt x="1028111" y="1276598"/>
                  <a:pt x="1030090" y="1270660"/>
                </a:cubicBezTo>
                <a:cubicBezTo>
                  <a:pt x="1032069" y="1256805"/>
                  <a:pt x="1033726" y="1242901"/>
                  <a:pt x="1036027" y="1229096"/>
                </a:cubicBezTo>
                <a:cubicBezTo>
                  <a:pt x="1037686" y="1219141"/>
                  <a:pt x="1037452" y="1190381"/>
                  <a:pt x="1041965" y="1199408"/>
                </a:cubicBezTo>
                <a:cubicBezTo>
                  <a:pt x="1049980" y="1215439"/>
                  <a:pt x="1045177" y="1235133"/>
                  <a:pt x="1047902" y="1252847"/>
                </a:cubicBezTo>
                <a:cubicBezTo>
                  <a:pt x="1049143" y="1260912"/>
                  <a:pt x="1050191" y="1269298"/>
                  <a:pt x="1053840" y="1276597"/>
                </a:cubicBezTo>
                <a:cubicBezTo>
                  <a:pt x="1056344" y="1281604"/>
                  <a:pt x="1061757" y="1284514"/>
                  <a:pt x="1065715" y="1288473"/>
                </a:cubicBezTo>
                <a:cubicBezTo>
                  <a:pt x="1069998" y="1287616"/>
                  <a:pt x="1105391" y="1281814"/>
                  <a:pt x="1113217" y="1276597"/>
                </a:cubicBezTo>
                <a:cubicBezTo>
                  <a:pt x="1157691" y="1246948"/>
                  <a:pt x="1106491" y="1266963"/>
                  <a:pt x="1148843" y="1252847"/>
                </a:cubicBezTo>
                <a:cubicBezTo>
                  <a:pt x="1154781" y="1248888"/>
                  <a:pt x="1161957" y="1246342"/>
                  <a:pt x="1166656" y="1240971"/>
                </a:cubicBezTo>
                <a:cubicBezTo>
                  <a:pt x="1176054" y="1230230"/>
                  <a:pt x="1190406" y="1205345"/>
                  <a:pt x="1190406" y="1205345"/>
                </a:cubicBezTo>
                <a:cubicBezTo>
                  <a:pt x="1188427" y="1163781"/>
                  <a:pt x="1184469" y="1122265"/>
                  <a:pt x="1184469" y="1080654"/>
                </a:cubicBezTo>
                <a:cubicBezTo>
                  <a:pt x="1184469" y="1070562"/>
                  <a:pt x="1189072" y="1060969"/>
                  <a:pt x="1190406" y="1050966"/>
                </a:cubicBezTo>
                <a:cubicBezTo>
                  <a:pt x="1193035" y="1031250"/>
                  <a:pt x="1192678" y="1011140"/>
                  <a:pt x="1196344" y="991590"/>
                </a:cubicBezTo>
                <a:cubicBezTo>
                  <a:pt x="1198651" y="979287"/>
                  <a:pt x="1205183" y="968108"/>
                  <a:pt x="1208219" y="955964"/>
                </a:cubicBezTo>
                <a:lnTo>
                  <a:pt x="1214157" y="932213"/>
                </a:lnTo>
                <a:cubicBezTo>
                  <a:pt x="1216136" y="894608"/>
                  <a:pt x="1210962" y="855930"/>
                  <a:pt x="1220095" y="819397"/>
                </a:cubicBezTo>
                <a:cubicBezTo>
                  <a:pt x="1225397" y="798188"/>
                  <a:pt x="1223618" y="862984"/>
                  <a:pt x="1226032" y="884712"/>
                </a:cubicBezTo>
                <a:cubicBezTo>
                  <a:pt x="1227577" y="898621"/>
                  <a:pt x="1229466" y="912506"/>
                  <a:pt x="1231970" y="926275"/>
                </a:cubicBezTo>
                <a:cubicBezTo>
                  <a:pt x="1237362" y="955930"/>
                  <a:pt x="1236910" y="942412"/>
                  <a:pt x="1243845" y="967839"/>
                </a:cubicBezTo>
                <a:cubicBezTo>
                  <a:pt x="1248139" y="983585"/>
                  <a:pt x="1250560" y="999856"/>
                  <a:pt x="1255721" y="1015340"/>
                </a:cubicBezTo>
                <a:cubicBezTo>
                  <a:pt x="1257700" y="1021278"/>
                  <a:pt x="1258438" y="1027786"/>
                  <a:pt x="1261658" y="1033153"/>
                </a:cubicBezTo>
                <a:cubicBezTo>
                  <a:pt x="1264538" y="1037953"/>
                  <a:pt x="1269575" y="1041070"/>
                  <a:pt x="1273534" y="1045028"/>
                </a:cubicBezTo>
                <a:lnTo>
                  <a:pt x="1285409" y="1080654"/>
                </a:lnTo>
                <a:cubicBezTo>
                  <a:pt x="1287388" y="1086592"/>
                  <a:pt x="1289829" y="1092395"/>
                  <a:pt x="1291347" y="1098467"/>
                </a:cubicBezTo>
                <a:cubicBezTo>
                  <a:pt x="1293326" y="1106384"/>
                  <a:pt x="1293634" y="1114919"/>
                  <a:pt x="1297284" y="1122218"/>
                </a:cubicBezTo>
                <a:cubicBezTo>
                  <a:pt x="1299788" y="1127225"/>
                  <a:pt x="1305201" y="1130135"/>
                  <a:pt x="1309160" y="1134093"/>
                </a:cubicBezTo>
                <a:cubicBezTo>
                  <a:pt x="1315098" y="1132114"/>
                  <a:pt x="1321606" y="1131376"/>
                  <a:pt x="1326973" y="1128156"/>
                </a:cubicBezTo>
                <a:cubicBezTo>
                  <a:pt x="1342162" y="1119042"/>
                  <a:pt x="1338320" y="1113554"/>
                  <a:pt x="1344786" y="1098467"/>
                </a:cubicBezTo>
                <a:cubicBezTo>
                  <a:pt x="1348273" y="1090332"/>
                  <a:pt x="1352703" y="1082634"/>
                  <a:pt x="1356661" y="1074717"/>
                </a:cubicBezTo>
                <a:cubicBezTo>
                  <a:pt x="1358640" y="1062842"/>
                  <a:pt x="1356626" y="1049544"/>
                  <a:pt x="1362599" y="1039091"/>
                </a:cubicBezTo>
                <a:cubicBezTo>
                  <a:pt x="1370053" y="1026047"/>
                  <a:pt x="1397940" y="1037535"/>
                  <a:pt x="1404162" y="1039091"/>
                </a:cubicBezTo>
                <a:cubicBezTo>
                  <a:pt x="1421847" y="1092143"/>
                  <a:pt x="1419100" y="1068036"/>
                  <a:pt x="1410100" y="1140031"/>
                </a:cubicBezTo>
                <a:cubicBezTo>
                  <a:pt x="1408848" y="1150045"/>
                  <a:pt x="1406817" y="1159983"/>
                  <a:pt x="1404162" y="1169719"/>
                </a:cubicBezTo>
                <a:cubicBezTo>
                  <a:pt x="1400868" y="1181796"/>
                  <a:pt x="1392287" y="1205345"/>
                  <a:pt x="1392287" y="1205345"/>
                </a:cubicBezTo>
                <a:cubicBezTo>
                  <a:pt x="1394266" y="1225137"/>
                  <a:pt x="1387191" y="1248172"/>
                  <a:pt x="1398225" y="1264722"/>
                </a:cubicBezTo>
                <a:cubicBezTo>
                  <a:pt x="1403823" y="1273119"/>
                  <a:pt x="1418886" y="1263297"/>
                  <a:pt x="1427913" y="1258784"/>
                </a:cubicBezTo>
                <a:cubicBezTo>
                  <a:pt x="1435424" y="1255029"/>
                  <a:pt x="1439275" y="1246347"/>
                  <a:pt x="1445726" y="1240971"/>
                </a:cubicBezTo>
                <a:cubicBezTo>
                  <a:pt x="1451208" y="1236403"/>
                  <a:pt x="1457156" y="1232287"/>
                  <a:pt x="1463539" y="1229096"/>
                </a:cubicBezTo>
                <a:cubicBezTo>
                  <a:pt x="1469137" y="1226297"/>
                  <a:pt x="1475881" y="1226198"/>
                  <a:pt x="1481352" y="1223158"/>
                </a:cubicBezTo>
                <a:cubicBezTo>
                  <a:pt x="1513313" y="1205402"/>
                  <a:pt x="1513153" y="1203233"/>
                  <a:pt x="1534791" y="1181595"/>
                </a:cubicBezTo>
                <a:cubicBezTo>
                  <a:pt x="1591454" y="1200481"/>
                  <a:pt x="1533475" y="1175016"/>
                  <a:pt x="1558541" y="1300348"/>
                </a:cubicBezTo>
                <a:cubicBezTo>
                  <a:pt x="1559768" y="1306485"/>
                  <a:pt x="1570416" y="1304307"/>
                  <a:pt x="1576354" y="1306286"/>
                </a:cubicBezTo>
                <a:cubicBezTo>
                  <a:pt x="1588229" y="1302327"/>
                  <a:pt x="1603128" y="1303261"/>
                  <a:pt x="1611980" y="1294410"/>
                </a:cubicBezTo>
                <a:cubicBezTo>
                  <a:pt x="1628282" y="1278109"/>
                  <a:pt x="1618545" y="1284305"/>
                  <a:pt x="1641669" y="1276597"/>
                </a:cubicBezTo>
                <a:cubicBezTo>
                  <a:pt x="1645627" y="1270659"/>
                  <a:pt x="1648173" y="1263483"/>
                  <a:pt x="1653544" y="1258784"/>
                </a:cubicBezTo>
                <a:cubicBezTo>
                  <a:pt x="1664285" y="1249386"/>
                  <a:pt x="1679078" y="1245126"/>
                  <a:pt x="1689170" y="1235034"/>
                </a:cubicBezTo>
                <a:lnTo>
                  <a:pt x="1701045" y="1223158"/>
                </a:lnTo>
                <a:cubicBezTo>
                  <a:pt x="1707316" y="1204346"/>
                  <a:pt x="1705704" y="1203973"/>
                  <a:pt x="1718858" y="1187532"/>
                </a:cubicBezTo>
                <a:cubicBezTo>
                  <a:pt x="1722355" y="1183161"/>
                  <a:pt x="1727237" y="1180028"/>
                  <a:pt x="1730734" y="1175657"/>
                </a:cubicBezTo>
                <a:cubicBezTo>
                  <a:pt x="1735192" y="1170085"/>
                  <a:pt x="1737037" y="1162302"/>
                  <a:pt x="1742609" y="1157844"/>
                </a:cubicBezTo>
                <a:cubicBezTo>
                  <a:pt x="1747496" y="1153934"/>
                  <a:pt x="1754484" y="1153885"/>
                  <a:pt x="1760422" y="1151906"/>
                </a:cubicBezTo>
                <a:cubicBezTo>
                  <a:pt x="1788408" y="1109926"/>
                  <a:pt x="1751859" y="1160469"/>
                  <a:pt x="1796048" y="1116280"/>
                </a:cubicBezTo>
                <a:cubicBezTo>
                  <a:pt x="1822905" y="1089423"/>
                  <a:pt x="1791058" y="1104088"/>
                  <a:pt x="1825736" y="1092530"/>
                </a:cubicBezTo>
                <a:cubicBezTo>
                  <a:pt x="1847400" y="1114192"/>
                  <a:pt x="1836928" y="1096640"/>
                  <a:pt x="1819799" y="1110343"/>
                </a:cubicBezTo>
                <a:cubicBezTo>
                  <a:pt x="1814226" y="1114801"/>
                  <a:pt x="1811882" y="1122218"/>
                  <a:pt x="1807923" y="1128156"/>
                </a:cubicBezTo>
                <a:cubicBezTo>
                  <a:pt x="1805944" y="1134094"/>
                  <a:pt x="1805896" y="1141082"/>
                  <a:pt x="1801986" y="1145969"/>
                </a:cubicBezTo>
                <a:cubicBezTo>
                  <a:pt x="1797528" y="1151541"/>
                  <a:pt x="1789591" y="1153200"/>
                  <a:pt x="1784173" y="1157844"/>
                </a:cubicBezTo>
                <a:cubicBezTo>
                  <a:pt x="1775672" y="1165130"/>
                  <a:pt x="1768339" y="1173678"/>
                  <a:pt x="1760422" y="1181595"/>
                </a:cubicBezTo>
                <a:lnTo>
                  <a:pt x="1742609" y="1199408"/>
                </a:lnTo>
                <a:cubicBezTo>
                  <a:pt x="1740630" y="1205346"/>
                  <a:pt x="1736671" y="1210962"/>
                  <a:pt x="1736671" y="1217221"/>
                </a:cubicBezTo>
                <a:cubicBezTo>
                  <a:pt x="1736671" y="1236341"/>
                  <a:pt x="1746745" y="1237791"/>
                  <a:pt x="1760422" y="1246909"/>
                </a:cubicBezTo>
                <a:lnTo>
                  <a:pt x="1796048" y="1235034"/>
                </a:lnTo>
                <a:cubicBezTo>
                  <a:pt x="1801986" y="1233055"/>
                  <a:pt x="1807789" y="1230614"/>
                  <a:pt x="1813861" y="1229096"/>
                </a:cubicBezTo>
                <a:lnTo>
                  <a:pt x="1837612" y="1223158"/>
                </a:lnTo>
                <a:cubicBezTo>
                  <a:pt x="1849487" y="1215241"/>
                  <a:pt x="1863146" y="1209500"/>
                  <a:pt x="1873238" y="1199408"/>
                </a:cubicBezTo>
                <a:cubicBezTo>
                  <a:pt x="1877196" y="1195449"/>
                  <a:pt x="1880742" y="1191029"/>
                  <a:pt x="1885113" y="1187532"/>
                </a:cubicBezTo>
                <a:cubicBezTo>
                  <a:pt x="1890685" y="1183074"/>
                  <a:pt x="1897444" y="1180225"/>
                  <a:pt x="1902926" y="1175657"/>
                </a:cubicBezTo>
                <a:cubicBezTo>
                  <a:pt x="1928317" y="1154498"/>
                  <a:pt x="1913929" y="1163386"/>
                  <a:pt x="1932614" y="1140031"/>
                </a:cubicBezTo>
                <a:cubicBezTo>
                  <a:pt x="1936111" y="1135660"/>
                  <a:pt x="1940531" y="1132114"/>
                  <a:pt x="1944490" y="1128156"/>
                </a:cubicBezTo>
                <a:cubicBezTo>
                  <a:pt x="1946469" y="1122218"/>
                  <a:pt x="1947207" y="1115710"/>
                  <a:pt x="1950427" y="1110343"/>
                </a:cubicBezTo>
                <a:cubicBezTo>
                  <a:pt x="1953307" y="1105543"/>
                  <a:pt x="1963660" y="1103898"/>
                  <a:pt x="1962302" y="1098467"/>
                </a:cubicBezTo>
                <a:cubicBezTo>
                  <a:pt x="1955197" y="1070045"/>
                  <a:pt x="1943270" y="1061911"/>
                  <a:pt x="1920739" y="1056904"/>
                </a:cubicBezTo>
                <a:cubicBezTo>
                  <a:pt x="1908987" y="1054292"/>
                  <a:pt x="1896918" y="1053327"/>
                  <a:pt x="1885113" y="1050966"/>
                </a:cubicBezTo>
                <a:cubicBezTo>
                  <a:pt x="1877111" y="1049365"/>
                  <a:pt x="1869279" y="1047007"/>
                  <a:pt x="1861362" y="1045028"/>
                </a:cubicBezTo>
                <a:cubicBezTo>
                  <a:pt x="1903136" y="1031105"/>
                  <a:pt x="1851566" y="1049226"/>
                  <a:pt x="1902926" y="1027215"/>
                </a:cubicBezTo>
                <a:cubicBezTo>
                  <a:pt x="1908679" y="1024750"/>
                  <a:pt x="1914801" y="1023257"/>
                  <a:pt x="1920739" y="1021278"/>
                </a:cubicBezTo>
                <a:cubicBezTo>
                  <a:pt x="1922718" y="1015340"/>
                  <a:pt x="1925725" y="1009651"/>
                  <a:pt x="1926677" y="1003465"/>
                </a:cubicBezTo>
                <a:cubicBezTo>
                  <a:pt x="1929701" y="983805"/>
                  <a:pt x="1927790" y="963385"/>
                  <a:pt x="1932614" y="944088"/>
                </a:cubicBezTo>
                <a:cubicBezTo>
                  <a:pt x="1934406" y="936922"/>
                  <a:pt x="1959118" y="922885"/>
                  <a:pt x="1962302" y="920338"/>
                </a:cubicBezTo>
                <a:cubicBezTo>
                  <a:pt x="1974098" y="910901"/>
                  <a:pt x="1983330" y="896260"/>
                  <a:pt x="1991991" y="884712"/>
                </a:cubicBezTo>
                <a:cubicBezTo>
                  <a:pt x="1995949" y="872837"/>
                  <a:pt x="1998268" y="860282"/>
                  <a:pt x="2003866" y="849086"/>
                </a:cubicBezTo>
                <a:cubicBezTo>
                  <a:pt x="2018932" y="818952"/>
                  <a:pt x="2010831" y="832700"/>
                  <a:pt x="2027617" y="807522"/>
                </a:cubicBezTo>
                <a:cubicBezTo>
                  <a:pt x="2042540" y="762749"/>
                  <a:pt x="2022409" y="817937"/>
                  <a:pt x="2045430" y="771896"/>
                </a:cubicBezTo>
                <a:cubicBezTo>
                  <a:pt x="2048229" y="766298"/>
                  <a:pt x="2047729" y="759176"/>
                  <a:pt x="2051367" y="754083"/>
                </a:cubicBezTo>
                <a:cubicBezTo>
                  <a:pt x="2057875" y="744972"/>
                  <a:pt x="2067201" y="738249"/>
                  <a:pt x="2075118" y="730332"/>
                </a:cubicBezTo>
                <a:cubicBezTo>
                  <a:pt x="2081056" y="724394"/>
                  <a:pt x="2088273" y="719506"/>
                  <a:pt x="2092931" y="712519"/>
                </a:cubicBezTo>
                <a:cubicBezTo>
                  <a:pt x="2107911" y="690048"/>
                  <a:pt x="2099760" y="699752"/>
                  <a:pt x="2116682" y="682831"/>
                </a:cubicBezTo>
                <a:cubicBezTo>
                  <a:pt x="2118661" y="674914"/>
                  <a:pt x="2120377" y="666927"/>
                  <a:pt x="2122619" y="659080"/>
                </a:cubicBezTo>
                <a:cubicBezTo>
                  <a:pt x="2124338" y="653062"/>
                  <a:pt x="2128557" y="647526"/>
                  <a:pt x="2128557" y="641267"/>
                </a:cubicBezTo>
                <a:cubicBezTo>
                  <a:pt x="2128557" y="614486"/>
                  <a:pt x="2122804" y="609255"/>
                  <a:pt x="2116682" y="587828"/>
                </a:cubicBezTo>
                <a:cubicBezTo>
                  <a:pt x="2114440" y="579982"/>
                  <a:pt x="2112986" y="571924"/>
                  <a:pt x="2110744" y="564078"/>
                </a:cubicBezTo>
                <a:cubicBezTo>
                  <a:pt x="2109024" y="558060"/>
                  <a:pt x="2106525" y="552283"/>
                  <a:pt x="2104806" y="546265"/>
                </a:cubicBezTo>
                <a:cubicBezTo>
                  <a:pt x="2102564" y="538418"/>
                  <a:pt x="2102519" y="529813"/>
                  <a:pt x="2098869" y="522514"/>
                </a:cubicBezTo>
                <a:cubicBezTo>
                  <a:pt x="2096365" y="517507"/>
                  <a:pt x="2090952" y="514597"/>
                  <a:pt x="2086993" y="510639"/>
                </a:cubicBezTo>
                <a:cubicBezTo>
                  <a:pt x="2085014" y="504701"/>
                  <a:pt x="2084096" y="498297"/>
                  <a:pt x="2081056" y="492826"/>
                </a:cubicBezTo>
                <a:cubicBezTo>
                  <a:pt x="2074125" y="480350"/>
                  <a:pt x="2061819" y="470740"/>
                  <a:pt x="2057305" y="457200"/>
                </a:cubicBezTo>
                <a:cubicBezTo>
                  <a:pt x="2055326" y="451262"/>
                  <a:pt x="2055793" y="443813"/>
                  <a:pt x="2051367" y="439387"/>
                </a:cubicBezTo>
                <a:cubicBezTo>
                  <a:pt x="2041275" y="429295"/>
                  <a:pt x="2029281" y="420149"/>
                  <a:pt x="2015741" y="415636"/>
                </a:cubicBezTo>
                <a:lnTo>
                  <a:pt x="1980115" y="403761"/>
                </a:lnTo>
                <a:cubicBezTo>
                  <a:pt x="1974177" y="405740"/>
                  <a:pt x="1967309" y="405944"/>
                  <a:pt x="1962302" y="409699"/>
                </a:cubicBezTo>
                <a:cubicBezTo>
                  <a:pt x="1900476" y="456069"/>
                  <a:pt x="1962860" y="421022"/>
                  <a:pt x="1908864" y="475013"/>
                </a:cubicBezTo>
                <a:lnTo>
                  <a:pt x="1896988" y="486888"/>
                </a:lnTo>
                <a:cubicBezTo>
                  <a:pt x="1887092" y="484909"/>
                  <a:pt x="1876327" y="485464"/>
                  <a:pt x="1867300" y="480951"/>
                </a:cubicBezTo>
                <a:cubicBezTo>
                  <a:pt x="1859789" y="477196"/>
                  <a:pt x="1855938" y="468514"/>
                  <a:pt x="1849487" y="463138"/>
                </a:cubicBezTo>
                <a:cubicBezTo>
                  <a:pt x="1844005" y="458569"/>
                  <a:pt x="1837612" y="455221"/>
                  <a:pt x="1831674" y="451262"/>
                </a:cubicBezTo>
                <a:cubicBezTo>
                  <a:pt x="1827716" y="445324"/>
                  <a:pt x="1824498" y="438819"/>
                  <a:pt x="1819799" y="433449"/>
                </a:cubicBezTo>
                <a:cubicBezTo>
                  <a:pt x="1810583" y="422917"/>
                  <a:pt x="1790110" y="403761"/>
                  <a:pt x="1790110" y="403761"/>
                </a:cubicBezTo>
                <a:cubicBezTo>
                  <a:pt x="1788131" y="397823"/>
                  <a:pt x="1787393" y="391315"/>
                  <a:pt x="1784173" y="385948"/>
                </a:cubicBezTo>
                <a:cubicBezTo>
                  <a:pt x="1781293" y="381148"/>
                  <a:pt x="1774801" y="379080"/>
                  <a:pt x="1772297" y="374073"/>
                </a:cubicBezTo>
                <a:cubicBezTo>
                  <a:pt x="1768647" y="366774"/>
                  <a:pt x="1768705" y="358138"/>
                  <a:pt x="1766360" y="350322"/>
                </a:cubicBezTo>
                <a:cubicBezTo>
                  <a:pt x="1762763" y="338332"/>
                  <a:pt x="1754484" y="314696"/>
                  <a:pt x="1754484" y="314696"/>
                </a:cubicBezTo>
                <a:cubicBezTo>
                  <a:pt x="1752505" y="231569"/>
                  <a:pt x="1754078" y="148281"/>
                  <a:pt x="1748547" y="65314"/>
                </a:cubicBezTo>
                <a:cubicBezTo>
                  <a:pt x="1748072" y="58193"/>
                  <a:pt x="1742042" y="52200"/>
                  <a:pt x="1736671" y="47501"/>
                </a:cubicBezTo>
                <a:cubicBezTo>
                  <a:pt x="1726589" y="38679"/>
                  <a:pt x="1701099" y="20195"/>
                  <a:pt x="1683232" y="17813"/>
                </a:cubicBezTo>
                <a:cubicBezTo>
                  <a:pt x="1659608" y="14663"/>
                  <a:pt x="1635731" y="13854"/>
                  <a:pt x="1611980" y="11875"/>
                </a:cubicBezTo>
                <a:cubicBezTo>
                  <a:pt x="1604063" y="9896"/>
                  <a:pt x="1596076" y="8180"/>
                  <a:pt x="1588230" y="5938"/>
                </a:cubicBezTo>
                <a:cubicBezTo>
                  <a:pt x="1582212" y="4219"/>
                  <a:pt x="1576676" y="0"/>
                  <a:pt x="1570417" y="0"/>
                </a:cubicBezTo>
                <a:cubicBezTo>
                  <a:pt x="1556422" y="0"/>
                  <a:pt x="1542708" y="3959"/>
                  <a:pt x="1528853" y="5938"/>
                </a:cubicBezTo>
                <a:cubicBezTo>
                  <a:pt x="1516978" y="9896"/>
                  <a:pt x="1505729" y="17188"/>
                  <a:pt x="1493227" y="17813"/>
                </a:cubicBezTo>
                <a:lnTo>
                  <a:pt x="1255721" y="29688"/>
                </a:lnTo>
                <a:lnTo>
                  <a:pt x="1196344" y="35626"/>
                </a:lnTo>
                <a:cubicBezTo>
                  <a:pt x="1178520" y="37502"/>
                  <a:pt x="1160828" y="41564"/>
                  <a:pt x="1142905" y="41564"/>
                </a:cubicBezTo>
                <a:cubicBezTo>
                  <a:pt x="1077561" y="41564"/>
                  <a:pt x="1012276" y="37605"/>
                  <a:pt x="946962" y="35626"/>
                </a:cubicBezTo>
                <a:cubicBezTo>
                  <a:pt x="883627" y="37605"/>
                  <a:pt x="820104" y="36302"/>
                  <a:pt x="756957" y="41564"/>
                </a:cubicBezTo>
                <a:cubicBezTo>
                  <a:pt x="740408" y="42943"/>
                  <a:pt x="722339" y="64810"/>
                  <a:pt x="709456" y="71252"/>
                </a:cubicBezTo>
                <a:cubicBezTo>
                  <a:pt x="702157" y="74902"/>
                  <a:pt x="693622" y="75211"/>
                  <a:pt x="685705" y="77190"/>
                </a:cubicBezTo>
                <a:cubicBezTo>
                  <a:pt x="679767" y="81148"/>
                  <a:pt x="674413" y="86167"/>
                  <a:pt x="667892" y="89065"/>
                </a:cubicBezTo>
                <a:cubicBezTo>
                  <a:pt x="656453" y="94149"/>
                  <a:pt x="644141" y="96982"/>
                  <a:pt x="632266" y="100940"/>
                </a:cubicBezTo>
                <a:cubicBezTo>
                  <a:pt x="603028" y="110686"/>
                  <a:pt x="620633" y="105848"/>
                  <a:pt x="578827" y="112815"/>
                </a:cubicBezTo>
                <a:cubicBezTo>
                  <a:pt x="537052" y="126741"/>
                  <a:pt x="588624" y="108616"/>
                  <a:pt x="537264" y="130628"/>
                </a:cubicBezTo>
                <a:cubicBezTo>
                  <a:pt x="531511" y="133094"/>
                  <a:pt x="525389" y="134587"/>
                  <a:pt x="519451" y="136566"/>
                </a:cubicBezTo>
                <a:cubicBezTo>
                  <a:pt x="508407" y="147609"/>
                  <a:pt x="504740" y="152828"/>
                  <a:pt x="489762" y="160317"/>
                </a:cubicBezTo>
                <a:cubicBezTo>
                  <a:pt x="484164" y="163116"/>
                  <a:pt x="477887" y="164275"/>
                  <a:pt x="471949" y="166254"/>
                </a:cubicBezTo>
                <a:cubicBezTo>
                  <a:pt x="467991" y="170213"/>
                  <a:pt x="464375" y="174546"/>
                  <a:pt x="460074" y="178130"/>
                </a:cubicBezTo>
                <a:cubicBezTo>
                  <a:pt x="445346" y="190404"/>
                  <a:pt x="433934" y="197536"/>
                  <a:pt x="418510" y="207818"/>
                </a:cubicBezTo>
                <a:cubicBezTo>
                  <a:pt x="384863" y="205839"/>
                  <a:pt x="350936" y="206647"/>
                  <a:pt x="317570" y="201880"/>
                </a:cubicBezTo>
                <a:cubicBezTo>
                  <a:pt x="305157" y="200107"/>
                  <a:pt x="278328" y="179074"/>
                  <a:pt x="270069" y="172192"/>
                </a:cubicBezTo>
                <a:cubicBezTo>
                  <a:pt x="265768" y="168608"/>
                  <a:pt x="262993" y="163197"/>
                  <a:pt x="258193" y="160317"/>
                </a:cubicBezTo>
                <a:cubicBezTo>
                  <a:pt x="220863" y="137919"/>
                  <a:pt x="259218" y="185092"/>
                  <a:pt x="204754" y="130628"/>
                </a:cubicBezTo>
                <a:cubicBezTo>
                  <a:pt x="198816" y="124690"/>
                  <a:pt x="193928" y="117473"/>
                  <a:pt x="186941" y="112815"/>
                </a:cubicBezTo>
                <a:cubicBezTo>
                  <a:pt x="181733" y="109343"/>
                  <a:pt x="174881" y="109343"/>
                  <a:pt x="169128" y="106878"/>
                </a:cubicBezTo>
                <a:cubicBezTo>
                  <a:pt x="160993" y="103391"/>
                  <a:pt x="153856" y="97546"/>
                  <a:pt x="145378" y="95003"/>
                </a:cubicBezTo>
                <a:cubicBezTo>
                  <a:pt x="133847" y="91544"/>
                  <a:pt x="121504" y="91677"/>
                  <a:pt x="109752" y="89065"/>
                </a:cubicBezTo>
                <a:cubicBezTo>
                  <a:pt x="103642" y="87707"/>
                  <a:pt x="97877" y="85106"/>
                  <a:pt x="91939" y="83127"/>
                </a:cubicBezTo>
                <a:cubicBezTo>
                  <a:pt x="40903" y="93335"/>
                  <a:pt x="70167" y="126670"/>
                  <a:pt x="68188" y="142504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36964" y="4509755"/>
            <a:ext cx="5384470" cy="2312010"/>
          </a:xfrm>
          <a:custGeom>
            <a:avLst/>
            <a:gdLst>
              <a:gd name="connsiteX0" fmla="*/ 22761 w 5384470"/>
              <a:gd name="connsiteY0" fmla="*/ 2276993 h 2312010"/>
              <a:gd name="connsiteX1" fmla="*/ 16823 w 5384470"/>
              <a:gd name="connsiteY1" fmla="*/ 2235429 h 2312010"/>
              <a:gd name="connsiteX2" fmla="*/ 4948 w 5384470"/>
              <a:gd name="connsiteY2" fmla="*/ 2164177 h 2312010"/>
              <a:gd name="connsiteX3" fmla="*/ 10885 w 5384470"/>
              <a:gd name="connsiteY3" fmla="*/ 2009798 h 2312010"/>
              <a:gd name="connsiteX4" fmla="*/ 16823 w 5384470"/>
              <a:gd name="connsiteY4" fmla="*/ 1991985 h 2312010"/>
              <a:gd name="connsiteX5" fmla="*/ 22761 w 5384470"/>
              <a:gd name="connsiteY5" fmla="*/ 1962297 h 2312010"/>
              <a:gd name="connsiteX6" fmla="*/ 28698 w 5384470"/>
              <a:gd name="connsiteY6" fmla="*/ 1938546 h 2312010"/>
              <a:gd name="connsiteX7" fmla="*/ 40574 w 5384470"/>
              <a:gd name="connsiteY7" fmla="*/ 1891045 h 2312010"/>
              <a:gd name="connsiteX8" fmla="*/ 52449 w 5384470"/>
              <a:gd name="connsiteY8" fmla="*/ 1819793 h 2312010"/>
              <a:gd name="connsiteX9" fmla="*/ 58387 w 5384470"/>
              <a:gd name="connsiteY9" fmla="*/ 1801980 h 2312010"/>
              <a:gd name="connsiteX10" fmla="*/ 64324 w 5384470"/>
              <a:gd name="connsiteY10" fmla="*/ 1772292 h 2312010"/>
              <a:gd name="connsiteX11" fmla="*/ 70262 w 5384470"/>
              <a:gd name="connsiteY11" fmla="*/ 1748541 h 2312010"/>
              <a:gd name="connsiteX12" fmla="*/ 76200 w 5384470"/>
              <a:gd name="connsiteY12" fmla="*/ 1695102 h 2312010"/>
              <a:gd name="connsiteX13" fmla="*/ 82137 w 5384470"/>
              <a:gd name="connsiteY13" fmla="*/ 1665414 h 2312010"/>
              <a:gd name="connsiteX14" fmla="*/ 88075 w 5384470"/>
              <a:gd name="connsiteY14" fmla="*/ 1321029 h 2312010"/>
              <a:gd name="connsiteX15" fmla="*/ 94013 w 5384470"/>
              <a:gd name="connsiteY15" fmla="*/ 1142900 h 2312010"/>
              <a:gd name="connsiteX16" fmla="*/ 129639 w 5384470"/>
              <a:gd name="connsiteY16" fmla="*/ 1095398 h 2312010"/>
              <a:gd name="connsiteX17" fmla="*/ 147452 w 5384470"/>
              <a:gd name="connsiteY17" fmla="*/ 1083523 h 2312010"/>
              <a:gd name="connsiteX18" fmla="*/ 165265 w 5384470"/>
              <a:gd name="connsiteY18" fmla="*/ 1065710 h 2312010"/>
              <a:gd name="connsiteX19" fmla="*/ 189015 w 5384470"/>
              <a:gd name="connsiteY19" fmla="*/ 1053835 h 2312010"/>
              <a:gd name="connsiteX20" fmla="*/ 206828 w 5384470"/>
              <a:gd name="connsiteY20" fmla="*/ 1047897 h 2312010"/>
              <a:gd name="connsiteX21" fmla="*/ 254330 w 5384470"/>
              <a:gd name="connsiteY21" fmla="*/ 1024146 h 2312010"/>
              <a:gd name="connsiteX22" fmla="*/ 301831 w 5384470"/>
              <a:gd name="connsiteY22" fmla="*/ 1006333 h 2312010"/>
              <a:gd name="connsiteX23" fmla="*/ 379020 w 5384470"/>
              <a:gd name="connsiteY23" fmla="*/ 1012271 h 2312010"/>
              <a:gd name="connsiteX24" fmla="*/ 396833 w 5384470"/>
              <a:gd name="connsiteY24" fmla="*/ 1024146 h 2312010"/>
              <a:gd name="connsiteX25" fmla="*/ 438397 w 5384470"/>
              <a:gd name="connsiteY25" fmla="*/ 1030084 h 2312010"/>
              <a:gd name="connsiteX26" fmla="*/ 479961 w 5384470"/>
              <a:gd name="connsiteY26" fmla="*/ 1047897 h 2312010"/>
              <a:gd name="connsiteX27" fmla="*/ 527462 w 5384470"/>
              <a:gd name="connsiteY27" fmla="*/ 1059772 h 2312010"/>
              <a:gd name="connsiteX28" fmla="*/ 580901 w 5384470"/>
              <a:gd name="connsiteY28" fmla="*/ 1077585 h 2312010"/>
              <a:gd name="connsiteX29" fmla="*/ 598714 w 5384470"/>
              <a:gd name="connsiteY29" fmla="*/ 1083523 h 2312010"/>
              <a:gd name="connsiteX30" fmla="*/ 687779 w 5384470"/>
              <a:gd name="connsiteY30" fmla="*/ 1095398 h 2312010"/>
              <a:gd name="connsiteX31" fmla="*/ 842158 w 5384470"/>
              <a:gd name="connsiteY31" fmla="*/ 1095398 h 2312010"/>
              <a:gd name="connsiteX32" fmla="*/ 889659 w 5384470"/>
              <a:gd name="connsiteY32" fmla="*/ 1083523 h 2312010"/>
              <a:gd name="connsiteX33" fmla="*/ 931223 w 5384470"/>
              <a:gd name="connsiteY33" fmla="*/ 1065710 h 2312010"/>
              <a:gd name="connsiteX34" fmla="*/ 966849 w 5384470"/>
              <a:gd name="connsiteY34" fmla="*/ 1053835 h 2312010"/>
              <a:gd name="connsiteX35" fmla="*/ 984662 w 5384470"/>
              <a:gd name="connsiteY35" fmla="*/ 1041959 h 2312010"/>
              <a:gd name="connsiteX36" fmla="*/ 1061852 w 5384470"/>
              <a:gd name="connsiteY36" fmla="*/ 1041959 h 2312010"/>
              <a:gd name="connsiteX37" fmla="*/ 1091540 w 5384470"/>
              <a:gd name="connsiteY37" fmla="*/ 1053835 h 2312010"/>
              <a:gd name="connsiteX38" fmla="*/ 1144979 w 5384470"/>
              <a:gd name="connsiteY38" fmla="*/ 1077585 h 2312010"/>
              <a:gd name="connsiteX39" fmla="*/ 1180605 w 5384470"/>
              <a:gd name="connsiteY39" fmla="*/ 1125087 h 2312010"/>
              <a:gd name="connsiteX40" fmla="*/ 1192480 w 5384470"/>
              <a:gd name="connsiteY40" fmla="*/ 1142900 h 2312010"/>
              <a:gd name="connsiteX41" fmla="*/ 1210293 w 5384470"/>
              <a:gd name="connsiteY41" fmla="*/ 1148837 h 2312010"/>
              <a:gd name="connsiteX42" fmla="*/ 1228106 w 5384470"/>
              <a:gd name="connsiteY42" fmla="*/ 1166650 h 2312010"/>
              <a:gd name="connsiteX43" fmla="*/ 1269670 w 5384470"/>
              <a:gd name="connsiteY43" fmla="*/ 1178526 h 2312010"/>
              <a:gd name="connsiteX44" fmla="*/ 1305296 w 5384470"/>
              <a:gd name="connsiteY44" fmla="*/ 1190401 h 2312010"/>
              <a:gd name="connsiteX45" fmla="*/ 1364672 w 5384470"/>
              <a:gd name="connsiteY45" fmla="*/ 1184463 h 2312010"/>
              <a:gd name="connsiteX46" fmla="*/ 1382485 w 5384470"/>
              <a:gd name="connsiteY46" fmla="*/ 1178526 h 2312010"/>
              <a:gd name="connsiteX47" fmla="*/ 1400298 w 5384470"/>
              <a:gd name="connsiteY47" fmla="*/ 1184463 h 2312010"/>
              <a:gd name="connsiteX48" fmla="*/ 1429987 w 5384470"/>
              <a:gd name="connsiteY48" fmla="*/ 1214151 h 2312010"/>
              <a:gd name="connsiteX49" fmla="*/ 1441862 w 5384470"/>
              <a:gd name="connsiteY49" fmla="*/ 1226027 h 2312010"/>
              <a:gd name="connsiteX50" fmla="*/ 1459675 w 5384470"/>
              <a:gd name="connsiteY50" fmla="*/ 1237902 h 2312010"/>
              <a:gd name="connsiteX51" fmla="*/ 1507176 w 5384470"/>
              <a:gd name="connsiteY51" fmla="*/ 1231964 h 2312010"/>
              <a:gd name="connsiteX52" fmla="*/ 1519052 w 5384470"/>
              <a:gd name="connsiteY52" fmla="*/ 1220089 h 2312010"/>
              <a:gd name="connsiteX53" fmla="*/ 1530927 w 5384470"/>
              <a:gd name="connsiteY53" fmla="*/ 1184463 h 2312010"/>
              <a:gd name="connsiteX54" fmla="*/ 1542802 w 5384470"/>
              <a:gd name="connsiteY54" fmla="*/ 1142900 h 2312010"/>
              <a:gd name="connsiteX55" fmla="*/ 1566553 w 5384470"/>
              <a:gd name="connsiteY55" fmla="*/ 1065710 h 2312010"/>
              <a:gd name="connsiteX56" fmla="*/ 1584366 w 5384470"/>
              <a:gd name="connsiteY56" fmla="*/ 1059772 h 2312010"/>
              <a:gd name="connsiteX57" fmla="*/ 1608117 w 5384470"/>
              <a:gd name="connsiteY57" fmla="*/ 1083523 h 2312010"/>
              <a:gd name="connsiteX58" fmla="*/ 1625930 w 5384470"/>
              <a:gd name="connsiteY58" fmla="*/ 1142900 h 2312010"/>
              <a:gd name="connsiteX59" fmla="*/ 1649680 w 5384470"/>
              <a:gd name="connsiteY59" fmla="*/ 1154775 h 2312010"/>
              <a:gd name="connsiteX60" fmla="*/ 1720932 w 5384470"/>
              <a:gd name="connsiteY60" fmla="*/ 1166650 h 2312010"/>
              <a:gd name="connsiteX61" fmla="*/ 1732807 w 5384470"/>
              <a:gd name="connsiteY61" fmla="*/ 1131024 h 2312010"/>
              <a:gd name="connsiteX62" fmla="*/ 1738745 w 5384470"/>
              <a:gd name="connsiteY62" fmla="*/ 976645 h 2312010"/>
              <a:gd name="connsiteX63" fmla="*/ 1750620 w 5384470"/>
              <a:gd name="connsiteY63" fmla="*/ 958832 h 2312010"/>
              <a:gd name="connsiteX64" fmla="*/ 1792184 w 5384470"/>
              <a:gd name="connsiteY64" fmla="*/ 935081 h 2312010"/>
              <a:gd name="connsiteX65" fmla="*/ 1827810 w 5384470"/>
              <a:gd name="connsiteY65" fmla="*/ 923206 h 2312010"/>
              <a:gd name="connsiteX66" fmla="*/ 1851561 w 5384470"/>
              <a:gd name="connsiteY66" fmla="*/ 994458 h 2312010"/>
              <a:gd name="connsiteX67" fmla="*/ 1869374 w 5384470"/>
              <a:gd name="connsiteY67" fmla="*/ 1059772 h 2312010"/>
              <a:gd name="connsiteX68" fmla="*/ 1881249 w 5384470"/>
              <a:gd name="connsiteY68" fmla="*/ 1095398 h 2312010"/>
              <a:gd name="connsiteX69" fmla="*/ 1887187 w 5384470"/>
              <a:gd name="connsiteY69" fmla="*/ 1113211 h 2312010"/>
              <a:gd name="connsiteX70" fmla="*/ 1899062 w 5384470"/>
              <a:gd name="connsiteY70" fmla="*/ 1125087 h 2312010"/>
              <a:gd name="connsiteX71" fmla="*/ 1905000 w 5384470"/>
              <a:gd name="connsiteY71" fmla="*/ 1142900 h 2312010"/>
              <a:gd name="connsiteX72" fmla="*/ 1970314 w 5384470"/>
              <a:gd name="connsiteY72" fmla="*/ 1154775 h 2312010"/>
              <a:gd name="connsiteX73" fmla="*/ 1982189 w 5384470"/>
              <a:gd name="connsiteY73" fmla="*/ 1136962 h 2312010"/>
              <a:gd name="connsiteX74" fmla="*/ 1988127 w 5384470"/>
              <a:gd name="connsiteY74" fmla="*/ 1107274 h 2312010"/>
              <a:gd name="connsiteX75" fmla="*/ 2047504 w 5384470"/>
              <a:gd name="connsiteY75" fmla="*/ 1089461 h 2312010"/>
              <a:gd name="connsiteX76" fmla="*/ 2065317 w 5384470"/>
              <a:gd name="connsiteY76" fmla="*/ 1077585 h 2312010"/>
              <a:gd name="connsiteX77" fmla="*/ 2071254 w 5384470"/>
              <a:gd name="connsiteY77" fmla="*/ 1006333 h 2312010"/>
              <a:gd name="connsiteX78" fmla="*/ 2077192 w 5384470"/>
              <a:gd name="connsiteY78" fmla="*/ 988520 h 2312010"/>
              <a:gd name="connsiteX79" fmla="*/ 2106880 w 5384470"/>
              <a:gd name="connsiteY79" fmla="*/ 1012271 h 2312010"/>
              <a:gd name="connsiteX80" fmla="*/ 2124693 w 5384470"/>
              <a:gd name="connsiteY80" fmla="*/ 1018209 h 2312010"/>
              <a:gd name="connsiteX81" fmla="*/ 2166257 w 5384470"/>
              <a:gd name="connsiteY81" fmla="*/ 1000396 h 2312010"/>
              <a:gd name="connsiteX82" fmla="*/ 2184070 w 5384470"/>
              <a:gd name="connsiteY82" fmla="*/ 994458 h 2312010"/>
              <a:gd name="connsiteX83" fmla="*/ 2213758 w 5384470"/>
              <a:gd name="connsiteY83" fmla="*/ 970707 h 2312010"/>
              <a:gd name="connsiteX84" fmla="*/ 2225633 w 5384470"/>
              <a:gd name="connsiteY84" fmla="*/ 952894 h 2312010"/>
              <a:gd name="connsiteX85" fmla="*/ 2237509 w 5384470"/>
              <a:gd name="connsiteY85" fmla="*/ 804453 h 2312010"/>
              <a:gd name="connsiteX86" fmla="*/ 2243446 w 5384470"/>
              <a:gd name="connsiteY86" fmla="*/ 786640 h 2312010"/>
              <a:gd name="connsiteX87" fmla="*/ 2273135 w 5384470"/>
              <a:gd name="connsiteY87" fmla="*/ 733201 h 2312010"/>
              <a:gd name="connsiteX88" fmla="*/ 2302823 w 5384470"/>
              <a:gd name="connsiteY88" fmla="*/ 685700 h 2312010"/>
              <a:gd name="connsiteX89" fmla="*/ 2326574 w 5384470"/>
              <a:gd name="connsiteY89" fmla="*/ 650074 h 2312010"/>
              <a:gd name="connsiteX90" fmla="*/ 2338449 w 5384470"/>
              <a:gd name="connsiteY90" fmla="*/ 638198 h 2312010"/>
              <a:gd name="connsiteX91" fmla="*/ 2356262 w 5384470"/>
              <a:gd name="connsiteY91" fmla="*/ 614448 h 2312010"/>
              <a:gd name="connsiteX92" fmla="*/ 2380013 w 5384470"/>
              <a:gd name="connsiteY92" fmla="*/ 590697 h 2312010"/>
              <a:gd name="connsiteX93" fmla="*/ 2356262 w 5384470"/>
              <a:gd name="connsiteY93" fmla="*/ 596635 h 2312010"/>
              <a:gd name="connsiteX94" fmla="*/ 2320636 w 5384470"/>
              <a:gd name="connsiteY94" fmla="*/ 608510 h 2312010"/>
              <a:gd name="connsiteX95" fmla="*/ 2302823 w 5384470"/>
              <a:gd name="connsiteY95" fmla="*/ 626323 h 2312010"/>
              <a:gd name="connsiteX96" fmla="*/ 2290948 w 5384470"/>
              <a:gd name="connsiteY96" fmla="*/ 667887 h 2312010"/>
              <a:gd name="connsiteX97" fmla="*/ 2296885 w 5384470"/>
              <a:gd name="connsiteY97" fmla="*/ 721326 h 2312010"/>
              <a:gd name="connsiteX98" fmla="*/ 2314698 w 5384470"/>
              <a:gd name="connsiteY98" fmla="*/ 756951 h 2312010"/>
              <a:gd name="connsiteX99" fmla="*/ 2320636 w 5384470"/>
              <a:gd name="connsiteY99" fmla="*/ 774764 h 2312010"/>
              <a:gd name="connsiteX100" fmla="*/ 2332511 w 5384470"/>
              <a:gd name="connsiteY100" fmla="*/ 792577 h 2312010"/>
              <a:gd name="connsiteX101" fmla="*/ 2338449 w 5384470"/>
              <a:gd name="connsiteY101" fmla="*/ 810390 h 2312010"/>
              <a:gd name="connsiteX102" fmla="*/ 2350324 w 5384470"/>
              <a:gd name="connsiteY102" fmla="*/ 822266 h 2312010"/>
              <a:gd name="connsiteX103" fmla="*/ 2385950 w 5384470"/>
              <a:gd name="connsiteY103" fmla="*/ 834141 h 2312010"/>
              <a:gd name="connsiteX104" fmla="*/ 2433452 w 5384470"/>
              <a:gd name="connsiteY104" fmla="*/ 846016 h 2312010"/>
              <a:gd name="connsiteX105" fmla="*/ 2439389 w 5384470"/>
              <a:gd name="connsiteY105" fmla="*/ 863829 h 2312010"/>
              <a:gd name="connsiteX106" fmla="*/ 2445327 w 5384470"/>
              <a:gd name="connsiteY106" fmla="*/ 970707 h 2312010"/>
              <a:gd name="connsiteX107" fmla="*/ 2475015 w 5384470"/>
              <a:gd name="connsiteY107" fmla="*/ 964770 h 2312010"/>
              <a:gd name="connsiteX108" fmla="*/ 2510641 w 5384470"/>
              <a:gd name="connsiteY108" fmla="*/ 952894 h 2312010"/>
              <a:gd name="connsiteX109" fmla="*/ 2534392 w 5384470"/>
              <a:gd name="connsiteY109" fmla="*/ 958832 h 2312010"/>
              <a:gd name="connsiteX110" fmla="*/ 2552205 w 5384470"/>
              <a:gd name="connsiteY110" fmla="*/ 970707 h 2312010"/>
              <a:gd name="connsiteX111" fmla="*/ 2570018 w 5384470"/>
              <a:gd name="connsiteY111" fmla="*/ 976645 h 2312010"/>
              <a:gd name="connsiteX112" fmla="*/ 2587831 w 5384470"/>
              <a:gd name="connsiteY112" fmla="*/ 994458 h 2312010"/>
              <a:gd name="connsiteX113" fmla="*/ 2593768 w 5384470"/>
              <a:gd name="connsiteY113" fmla="*/ 1018209 h 2312010"/>
              <a:gd name="connsiteX114" fmla="*/ 2599706 w 5384470"/>
              <a:gd name="connsiteY114" fmla="*/ 1036022 h 2312010"/>
              <a:gd name="connsiteX115" fmla="*/ 2605644 w 5384470"/>
              <a:gd name="connsiteY115" fmla="*/ 1071648 h 2312010"/>
              <a:gd name="connsiteX116" fmla="*/ 2623457 w 5384470"/>
              <a:gd name="connsiteY116" fmla="*/ 1083523 h 2312010"/>
              <a:gd name="connsiteX117" fmla="*/ 2665020 w 5384470"/>
              <a:gd name="connsiteY117" fmla="*/ 1077585 h 2312010"/>
              <a:gd name="connsiteX118" fmla="*/ 2676896 w 5384470"/>
              <a:gd name="connsiteY118" fmla="*/ 1041959 h 2312010"/>
              <a:gd name="connsiteX119" fmla="*/ 2682833 w 5384470"/>
              <a:gd name="connsiteY119" fmla="*/ 1024146 h 2312010"/>
              <a:gd name="connsiteX120" fmla="*/ 2700646 w 5384470"/>
              <a:gd name="connsiteY120" fmla="*/ 982583 h 2312010"/>
              <a:gd name="connsiteX121" fmla="*/ 2712522 w 5384470"/>
              <a:gd name="connsiteY121" fmla="*/ 970707 h 2312010"/>
              <a:gd name="connsiteX122" fmla="*/ 2748148 w 5384470"/>
              <a:gd name="connsiteY122" fmla="*/ 958832 h 2312010"/>
              <a:gd name="connsiteX123" fmla="*/ 2855026 w 5384470"/>
              <a:gd name="connsiteY123" fmla="*/ 976645 h 2312010"/>
              <a:gd name="connsiteX124" fmla="*/ 2926278 w 5384470"/>
              <a:gd name="connsiteY124" fmla="*/ 958832 h 2312010"/>
              <a:gd name="connsiteX125" fmla="*/ 2944091 w 5384470"/>
              <a:gd name="connsiteY125" fmla="*/ 952894 h 2312010"/>
              <a:gd name="connsiteX126" fmla="*/ 2979717 w 5384470"/>
              <a:gd name="connsiteY126" fmla="*/ 929144 h 2312010"/>
              <a:gd name="connsiteX127" fmla="*/ 2985654 w 5384470"/>
              <a:gd name="connsiteY127" fmla="*/ 905393 h 2312010"/>
              <a:gd name="connsiteX128" fmla="*/ 2973779 w 5384470"/>
              <a:gd name="connsiteY128" fmla="*/ 816328 h 2312010"/>
              <a:gd name="connsiteX129" fmla="*/ 2955966 w 5384470"/>
              <a:gd name="connsiteY129" fmla="*/ 780702 h 2312010"/>
              <a:gd name="connsiteX130" fmla="*/ 2938153 w 5384470"/>
              <a:gd name="connsiteY130" fmla="*/ 768827 h 2312010"/>
              <a:gd name="connsiteX131" fmla="*/ 2944091 w 5384470"/>
              <a:gd name="connsiteY131" fmla="*/ 709450 h 2312010"/>
              <a:gd name="connsiteX132" fmla="*/ 2979717 w 5384470"/>
              <a:gd name="connsiteY132" fmla="*/ 638198 h 2312010"/>
              <a:gd name="connsiteX133" fmla="*/ 2991592 w 5384470"/>
              <a:gd name="connsiteY133" fmla="*/ 620385 h 2312010"/>
              <a:gd name="connsiteX134" fmla="*/ 3003467 w 5384470"/>
              <a:gd name="connsiteY134" fmla="*/ 602572 h 2312010"/>
              <a:gd name="connsiteX135" fmla="*/ 3021280 w 5384470"/>
              <a:gd name="connsiteY135" fmla="*/ 584759 h 2312010"/>
              <a:gd name="connsiteX136" fmla="*/ 3039093 w 5384470"/>
              <a:gd name="connsiteY136" fmla="*/ 572884 h 2312010"/>
              <a:gd name="connsiteX137" fmla="*/ 3098470 w 5384470"/>
              <a:gd name="connsiteY137" fmla="*/ 531320 h 2312010"/>
              <a:gd name="connsiteX138" fmla="*/ 3110345 w 5384470"/>
              <a:gd name="connsiteY138" fmla="*/ 513507 h 2312010"/>
              <a:gd name="connsiteX139" fmla="*/ 3128158 w 5384470"/>
              <a:gd name="connsiteY139" fmla="*/ 501632 h 2312010"/>
              <a:gd name="connsiteX140" fmla="*/ 3157846 w 5384470"/>
              <a:gd name="connsiteY140" fmla="*/ 466006 h 2312010"/>
              <a:gd name="connsiteX141" fmla="*/ 3163784 w 5384470"/>
              <a:gd name="connsiteY141" fmla="*/ 448193 h 2312010"/>
              <a:gd name="connsiteX142" fmla="*/ 3175659 w 5384470"/>
              <a:gd name="connsiteY142" fmla="*/ 400692 h 2312010"/>
              <a:gd name="connsiteX143" fmla="*/ 3205348 w 5384470"/>
              <a:gd name="connsiteY143" fmla="*/ 442255 h 2312010"/>
              <a:gd name="connsiteX144" fmla="*/ 3199410 w 5384470"/>
              <a:gd name="connsiteY144" fmla="*/ 614448 h 2312010"/>
              <a:gd name="connsiteX145" fmla="*/ 3181597 w 5384470"/>
              <a:gd name="connsiteY145" fmla="*/ 667887 h 2312010"/>
              <a:gd name="connsiteX146" fmla="*/ 3163784 w 5384470"/>
              <a:gd name="connsiteY146" fmla="*/ 727263 h 2312010"/>
              <a:gd name="connsiteX147" fmla="*/ 3157846 w 5384470"/>
              <a:gd name="connsiteY147" fmla="*/ 745076 h 2312010"/>
              <a:gd name="connsiteX148" fmla="*/ 3151909 w 5384470"/>
              <a:gd name="connsiteY148" fmla="*/ 762889 h 2312010"/>
              <a:gd name="connsiteX149" fmla="*/ 3157846 w 5384470"/>
              <a:gd name="connsiteY149" fmla="*/ 798515 h 2312010"/>
              <a:gd name="connsiteX150" fmla="*/ 3175659 w 5384470"/>
              <a:gd name="connsiteY150" fmla="*/ 840079 h 2312010"/>
              <a:gd name="connsiteX151" fmla="*/ 3193472 w 5384470"/>
              <a:gd name="connsiteY151" fmla="*/ 851954 h 2312010"/>
              <a:gd name="connsiteX152" fmla="*/ 3229098 w 5384470"/>
              <a:gd name="connsiteY152" fmla="*/ 863829 h 2312010"/>
              <a:gd name="connsiteX153" fmla="*/ 3258787 w 5384470"/>
              <a:gd name="connsiteY153" fmla="*/ 846016 h 2312010"/>
              <a:gd name="connsiteX154" fmla="*/ 3276600 w 5384470"/>
              <a:gd name="connsiteY154" fmla="*/ 840079 h 2312010"/>
              <a:gd name="connsiteX155" fmla="*/ 3300350 w 5384470"/>
              <a:gd name="connsiteY155" fmla="*/ 792577 h 2312010"/>
              <a:gd name="connsiteX156" fmla="*/ 3306288 w 5384470"/>
              <a:gd name="connsiteY156" fmla="*/ 774764 h 2312010"/>
              <a:gd name="connsiteX157" fmla="*/ 3312226 w 5384470"/>
              <a:gd name="connsiteY157" fmla="*/ 756951 h 2312010"/>
              <a:gd name="connsiteX158" fmla="*/ 3318163 w 5384470"/>
              <a:gd name="connsiteY158" fmla="*/ 638198 h 2312010"/>
              <a:gd name="connsiteX159" fmla="*/ 3353789 w 5384470"/>
              <a:gd name="connsiteY159" fmla="*/ 626323 h 2312010"/>
              <a:gd name="connsiteX160" fmla="*/ 3383478 w 5384470"/>
              <a:gd name="connsiteY160" fmla="*/ 602572 h 2312010"/>
              <a:gd name="connsiteX161" fmla="*/ 3413166 w 5384470"/>
              <a:gd name="connsiteY161" fmla="*/ 566946 h 2312010"/>
              <a:gd name="connsiteX162" fmla="*/ 3436917 w 5384470"/>
              <a:gd name="connsiteY162" fmla="*/ 549133 h 2312010"/>
              <a:gd name="connsiteX163" fmla="*/ 3466605 w 5384470"/>
              <a:gd name="connsiteY163" fmla="*/ 513507 h 2312010"/>
              <a:gd name="connsiteX164" fmla="*/ 3496293 w 5384470"/>
              <a:gd name="connsiteY164" fmla="*/ 471944 h 2312010"/>
              <a:gd name="connsiteX165" fmla="*/ 3508168 w 5384470"/>
              <a:gd name="connsiteY165" fmla="*/ 460068 h 2312010"/>
              <a:gd name="connsiteX166" fmla="*/ 3525981 w 5384470"/>
              <a:gd name="connsiteY166" fmla="*/ 424442 h 2312010"/>
              <a:gd name="connsiteX167" fmla="*/ 3531919 w 5384470"/>
              <a:gd name="connsiteY167" fmla="*/ 406629 h 2312010"/>
              <a:gd name="connsiteX168" fmla="*/ 3525981 w 5384470"/>
              <a:gd name="connsiteY168" fmla="*/ 371003 h 2312010"/>
              <a:gd name="connsiteX169" fmla="*/ 3490355 w 5384470"/>
              <a:gd name="connsiteY169" fmla="*/ 353190 h 2312010"/>
              <a:gd name="connsiteX170" fmla="*/ 3484418 w 5384470"/>
              <a:gd name="connsiteY170" fmla="*/ 276001 h 2312010"/>
              <a:gd name="connsiteX171" fmla="*/ 3502231 w 5384470"/>
              <a:gd name="connsiteY171" fmla="*/ 270063 h 2312010"/>
              <a:gd name="connsiteX172" fmla="*/ 3520044 w 5384470"/>
              <a:gd name="connsiteY172" fmla="*/ 258188 h 2312010"/>
              <a:gd name="connsiteX173" fmla="*/ 3543794 w 5384470"/>
              <a:gd name="connsiteY173" fmla="*/ 287876 h 2312010"/>
              <a:gd name="connsiteX174" fmla="*/ 3555670 w 5384470"/>
              <a:gd name="connsiteY174" fmla="*/ 311627 h 2312010"/>
              <a:gd name="connsiteX175" fmla="*/ 3567545 w 5384470"/>
              <a:gd name="connsiteY175" fmla="*/ 347253 h 2312010"/>
              <a:gd name="connsiteX176" fmla="*/ 3579420 w 5384470"/>
              <a:gd name="connsiteY176" fmla="*/ 365066 h 2312010"/>
              <a:gd name="connsiteX177" fmla="*/ 3597233 w 5384470"/>
              <a:gd name="connsiteY177" fmla="*/ 400692 h 2312010"/>
              <a:gd name="connsiteX178" fmla="*/ 3620984 w 5384470"/>
              <a:gd name="connsiteY178" fmla="*/ 406629 h 2312010"/>
              <a:gd name="connsiteX179" fmla="*/ 3644735 w 5384470"/>
              <a:gd name="connsiteY179" fmla="*/ 430380 h 2312010"/>
              <a:gd name="connsiteX180" fmla="*/ 3662548 w 5384470"/>
              <a:gd name="connsiteY180" fmla="*/ 466006 h 2312010"/>
              <a:gd name="connsiteX181" fmla="*/ 3680361 w 5384470"/>
              <a:gd name="connsiteY181" fmla="*/ 519445 h 2312010"/>
              <a:gd name="connsiteX182" fmla="*/ 3686298 w 5384470"/>
              <a:gd name="connsiteY182" fmla="*/ 537258 h 2312010"/>
              <a:gd name="connsiteX183" fmla="*/ 3704111 w 5384470"/>
              <a:gd name="connsiteY183" fmla="*/ 602572 h 2312010"/>
              <a:gd name="connsiteX184" fmla="*/ 3715987 w 5384470"/>
              <a:gd name="connsiteY184" fmla="*/ 614448 h 2312010"/>
              <a:gd name="connsiteX185" fmla="*/ 3745675 w 5384470"/>
              <a:gd name="connsiteY185" fmla="*/ 667887 h 2312010"/>
              <a:gd name="connsiteX186" fmla="*/ 3769426 w 5384470"/>
              <a:gd name="connsiteY186" fmla="*/ 673824 h 2312010"/>
              <a:gd name="connsiteX187" fmla="*/ 3852553 w 5384470"/>
              <a:gd name="connsiteY187" fmla="*/ 685700 h 2312010"/>
              <a:gd name="connsiteX188" fmla="*/ 3870366 w 5384470"/>
              <a:gd name="connsiteY188" fmla="*/ 727263 h 2312010"/>
              <a:gd name="connsiteX189" fmla="*/ 3876304 w 5384470"/>
              <a:gd name="connsiteY189" fmla="*/ 745076 h 2312010"/>
              <a:gd name="connsiteX190" fmla="*/ 3894117 w 5384470"/>
              <a:gd name="connsiteY190" fmla="*/ 780702 h 2312010"/>
              <a:gd name="connsiteX191" fmla="*/ 3905992 w 5384470"/>
              <a:gd name="connsiteY191" fmla="*/ 857892 h 2312010"/>
              <a:gd name="connsiteX192" fmla="*/ 3894117 w 5384470"/>
              <a:gd name="connsiteY192" fmla="*/ 964770 h 2312010"/>
              <a:gd name="connsiteX193" fmla="*/ 3882241 w 5384470"/>
              <a:gd name="connsiteY193" fmla="*/ 1012271 h 2312010"/>
              <a:gd name="connsiteX194" fmla="*/ 3888179 w 5384470"/>
              <a:gd name="connsiteY194" fmla="*/ 1065710 h 2312010"/>
              <a:gd name="connsiteX195" fmla="*/ 3923805 w 5384470"/>
              <a:gd name="connsiteY195" fmla="*/ 1095398 h 2312010"/>
              <a:gd name="connsiteX196" fmla="*/ 3947555 w 5384470"/>
              <a:gd name="connsiteY196" fmla="*/ 1101336 h 2312010"/>
              <a:gd name="connsiteX197" fmla="*/ 3989119 w 5384470"/>
              <a:gd name="connsiteY197" fmla="*/ 1113211 h 2312010"/>
              <a:gd name="connsiteX198" fmla="*/ 4024745 w 5384470"/>
              <a:gd name="connsiteY198" fmla="*/ 1095398 h 2312010"/>
              <a:gd name="connsiteX199" fmla="*/ 4030683 w 5384470"/>
              <a:gd name="connsiteY199" fmla="*/ 1077585 h 2312010"/>
              <a:gd name="connsiteX200" fmla="*/ 4048496 w 5384470"/>
              <a:gd name="connsiteY200" fmla="*/ 875705 h 2312010"/>
              <a:gd name="connsiteX201" fmla="*/ 4042558 w 5384470"/>
              <a:gd name="connsiteY201" fmla="*/ 768827 h 2312010"/>
              <a:gd name="connsiteX202" fmla="*/ 4036620 w 5384470"/>
              <a:gd name="connsiteY202" fmla="*/ 751014 h 2312010"/>
              <a:gd name="connsiteX203" fmla="*/ 3989119 w 5384470"/>
              <a:gd name="connsiteY203" fmla="*/ 691637 h 2312010"/>
              <a:gd name="connsiteX204" fmla="*/ 3941618 w 5384470"/>
              <a:gd name="connsiteY204" fmla="*/ 656011 h 2312010"/>
              <a:gd name="connsiteX205" fmla="*/ 3947555 w 5384470"/>
              <a:gd name="connsiteY205" fmla="*/ 584759 h 2312010"/>
              <a:gd name="connsiteX206" fmla="*/ 3959431 w 5384470"/>
              <a:gd name="connsiteY206" fmla="*/ 572884 h 2312010"/>
              <a:gd name="connsiteX207" fmla="*/ 3977244 w 5384470"/>
              <a:gd name="connsiteY207" fmla="*/ 561009 h 2312010"/>
              <a:gd name="connsiteX208" fmla="*/ 3989119 w 5384470"/>
              <a:gd name="connsiteY208" fmla="*/ 549133 h 2312010"/>
              <a:gd name="connsiteX209" fmla="*/ 4006932 w 5384470"/>
              <a:gd name="connsiteY209" fmla="*/ 543196 h 2312010"/>
              <a:gd name="connsiteX210" fmla="*/ 4042558 w 5384470"/>
              <a:gd name="connsiteY210" fmla="*/ 501632 h 2312010"/>
              <a:gd name="connsiteX211" fmla="*/ 4066309 w 5384470"/>
              <a:gd name="connsiteY211" fmla="*/ 454131 h 2312010"/>
              <a:gd name="connsiteX212" fmla="*/ 4078184 w 5384470"/>
              <a:gd name="connsiteY212" fmla="*/ 436318 h 2312010"/>
              <a:gd name="connsiteX213" fmla="*/ 4090059 w 5384470"/>
              <a:gd name="connsiteY213" fmla="*/ 400692 h 2312010"/>
              <a:gd name="connsiteX214" fmla="*/ 4095997 w 5384470"/>
              <a:gd name="connsiteY214" fmla="*/ 382879 h 2312010"/>
              <a:gd name="connsiteX215" fmla="*/ 4090059 w 5384470"/>
              <a:gd name="connsiteY215" fmla="*/ 317564 h 2312010"/>
              <a:gd name="connsiteX216" fmla="*/ 4078184 w 5384470"/>
              <a:gd name="connsiteY216" fmla="*/ 299751 h 2312010"/>
              <a:gd name="connsiteX217" fmla="*/ 4066309 w 5384470"/>
              <a:gd name="connsiteY217" fmla="*/ 264126 h 2312010"/>
              <a:gd name="connsiteX218" fmla="*/ 4060371 w 5384470"/>
              <a:gd name="connsiteY218" fmla="*/ 246313 h 2312010"/>
              <a:gd name="connsiteX219" fmla="*/ 4048496 w 5384470"/>
              <a:gd name="connsiteY219" fmla="*/ 210687 h 2312010"/>
              <a:gd name="connsiteX220" fmla="*/ 4036620 w 5384470"/>
              <a:gd name="connsiteY220" fmla="*/ 157248 h 2312010"/>
              <a:gd name="connsiteX221" fmla="*/ 4042558 w 5384470"/>
              <a:gd name="connsiteY221" fmla="*/ 91933 h 2312010"/>
              <a:gd name="connsiteX222" fmla="*/ 4048496 w 5384470"/>
              <a:gd name="connsiteY222" fmla="*/ 74120 h 2312010"/>
              <a:gd name="connsiteX223" fmla="*/ 4066309 w 5384470"/>
              <a:gd name="connsiteY223" fmla="*/ 62245 h 2312010"/>
              <a:gd name="connsiteX224" fmla="*/ 4101935 w 5384470"/>
              <a:gd name="connsiteY224" fmla="*/ 50370 h 2312010"/>
              <a:gd name="connsiteX225" fmla="*/ 4119748 w 5384470"/>
              <a:gd name="connsiteY225" fmla="*/ 38494 h 2312010"/>
              <a:gd name="connsiteX226" fmla="*/ 4155374 w 5384470"/>
              <a:gd name="connsiteY226" fmla="*/ 26619 h 2312010"/>
              <a:gd name="connsiteX227" fmla="*/ 4185062 w 5384470"/>
              <a:gd name="connsiteY227" fmla="*/ 2868 h 2312010"/>
              <a:gd name="connsiteX228" fmla="*/ 4202875 w 5384470"/>
              <a:gd name="connsiteY228" fmla="*/ 14744 h 2312010"/>
              <a:gd name="connsiteX229" fmla="*/ 4214750 w 5384470"/>
              <a:gd name="connsiteY229" fmla="*/ 38494 h 2312010"/>
              <a:gd name="connsiteX230" fmla="*/ 4232563 w 5384470"/>
              <a:gd name="connsiteY230" fmla="*/ 50370 h 2312010"/>
              <a:gd name="connsiteX231" fmla="*/ 4244439 w 5384470"/>
              <a:gd name="connsiteY231" fmla="*/ 62245 h 2312010"/>
              <a:gd name="connsiteX232" fmla="*/ 4268189 w 5384470"/>
              <a:gd name="connsiteY232" fmla="*/ 97871 h 2312010"/>
              <a:gd name="connsiteX233" fmla="*/ 4280065 w 5384470"/>
              <a:gd name="connsiteY233" fmla="*/ 109746 h 2312010"/>
              <a:gd name="connsiteX234" fmla="*/ 4315691 w 5384470"/>
              <a:gd name="connsiteY234" fmla="*/ 151310 h 2312010"/>
              <a:gd name="connsiteX235" fmla="*/ 4333504 w 5384470"/>
              <a:gd name="connsiteY235" fmla="*/ 163185 h 2312010"/>
              <a:gd name="connsiteX236" fmla="*/ 4357254 w 5384470"/>
              <a:gd name="connsiteY236" fmla="*/ 180998 h 2312010"/>
              <a:gd name="connsiteX237" fmla="*/ 4404755 w 5384470"/>
              <a:gd name="connsiteY237" fmla="*/ 204749 h 2312010"/>
              <a:gd name="connsiteX238" fmla="*/ 4434444 w 5384470"/>
              <a:gd name="connsiteY238" fmla="*/ 222562 h 2312010"/>
              <a:gd name="connsiteX239" fmla="*/ 4470070 w 5384470"/>
              <a:gd name="connsiteY239" fmla="*/ 258188 h 2312010"/>
              <a:gd name="connsiteX240" fmla="*/ 4487883 w 5384470"/>
              <a:gd name="connsiteY240" fmla="*/ 276001 h 2312010"/>
              <a:gd name="connsiteX241" fmla="*/ 4511633 w 5384470"/>
              <a:gd name="connsiteY241" fmla="*/ 311627 h 2312010"/>
              <a:gd name="connsiteX242" fmla="*/ 4523509 w 5384470"/>
              <a:gd name="connsiteY242" fmla="*/ 323502 h 2312010"/>
              <a:gd name="connsiteX243" fmla="*/ 4559135 w 5384470"/>
              <a:gd name="connsiteY243" fmla="*/ 371003 h 2312010"/>
              <a:gd name="connsiteX244" fmla="*/ 4576948 w 5384470"/>
              <a:gd name="connsiteY244" fmla="*/ 400692 h 2312010"/>
              <a:gd name="connsiteX245" fmla="*/ 4582885 w 5384470"/>
              <a:gd name="connsiteY245" fmla="*/ 418505 h 2312010"/>
              <a:gd name="connsiteX246" fmla="*/ 4594761 w 5384470"/>
              <a:gd name="connsiteY246" fmla="*/ 436318 h 2312010"/>
              <a:gd name="connsiteX247" fmla="*/ 4612574 w 5384470"/>
              <a:gd name="connsiteY247" fmla="*/ 466006 h 2312010"/>
              <a:gd name="connsiteX248" fmla="*/ 4630387 w 5384470"/>
              <a:gd name="connsiteY248" fmla="*/ 495694 h 2312010"/>
              <a:gd name="connsiteX249" fmla="*/ 4648200 w 5384470"/>
              <a:gd name="connsiteY249" fmla="*/ 525383 h 2312010"/>
              <a:gd name="connsiteX250" fmla="*/ 4683826 w 5384470"/>
              <a:gd name="connsiteY250" fmla="*/ 572884 h 2312010"/>
              <a:gd name="connsiteX251" fmla="*/ 4695701 w 5384470"/>
              <a:gd name="connsiteY251" fmla="*/ 596635 h 2312010"/>
              <a:gd name="connsiteX252" fmla="*/ 4719452 w 5384470"/>
              <a:gd name="connsiteY252" fmla="*/ 644136 h 2312010"/>
              <a:gd name="connsiteX253" fmla="*/ 4737265 w 5384470"/>
              <a:gd name="connsiteY253" fmla="*/ 691637 h 2312010"/>
              <a:gd name="connsiteX254" fmla="*/ 4749140 w 5384470"/>
              <a:gd name="connsiteY254" fmla="*/ 727263 h 2312010"/>
              <a:gd name="connsiteX255" fmla="*/ 4761015 w 5384470"/>
              <a:gd name="connsiteY255" fmla="*/ 745076 h 2312010"/>
              <a:gd name="connsiteX256" fmla="*/ 4772891 w 5384470"/>
              <a:gd name="connsiteY256" fmla="*/ 780702 h 2312010"/>
              <a:gd name="connsiteX257" fmla="*/ 4778828 w 5384470"/>
              <a:gd name="connsiteY257" fmla="*/ 798515 h 2312010"/>
              <a:gd name="connsiteX258" fmla="*/ 4790704 w 5384470"/>
              <a:gd name="connsiteY258" fmla="*/ 816328 h 2312010"/>
              <a:gd name="connsiteX259" fmla="*/ 4796641 w 5384470"/>
              <a:gd name="connsiteY259" fmla="*/ 840079 h 2312010"/>
              <a:gd name="connsiteX260" fmla="*/ 4808517 w 5384470"/>
              <a:gd name="connsiteY260" fmla="*/ 875705 h 2312010"/>
              <a:gd name="connsiteX261" fmla="*/ 4802579 w 5384470"/>
              <a:gd name="connsiteY261" fmla="*/ 976645 h 2312010"/>
              <a:gd name="connsiteX262" fmla="*/ 4784766 w 5384470"/>
              <a:gd name="connsiteY262" fmla="*/ 988520 h 2312010"/>
              <a:gd name="connsiteX263" fmla="*/ 4755078 w 5384470"/>
              <a:gd name="connsiteY263" fmla="*/ 1006333 h 2312010"/>
              <a:gd name="connsiteX264" fmla="*/ 4743202 w 5384470"/>
              <a:gd name="connsiteY264" fmla="*/ 1018209 h 2312010"/>
              <a:gd name="connsiteX265" fmla="*/ 4707576 w 5384470"/>
              <a:gd name="connsiteY265" fmla="*/ 1041959 h 2312010"/>
              <a:gd name="connsiteX266" fmla="*/ 4695701 w 5384470"/>
              <a:gd name="connsiteY266" fmla="*/ 1077585 h 2312010"/>
              <a:gd name="connsiteX267" fmla="*/ 4701639 w 5384470"/>
              <a:gd name="connsiteY267" fmla="*/ 1148837 h 2312010"/>
              <a:gd name="connsiteX268" fmla="*/ 4713514 w 5384470"/>
              <a:gd name="connsiteY268" fmla="*/ 1184463 h 2312010"/>
              <a:gd name="connsiteX269" fmla="*/ 4719452 w 5384470"/>
              <a:gd name="connsiteY269" fmla="*/ 1202276 h 2312010"/>
              <a:gd name="connsiteX270" fmla="*/ 4755078 w 5384470"/>
              <a:gd name="connsiteY270" fmla="*/ 1249777 h 2312010"/>
              <a:gd name="connsiteX271" fmla="*/ 4766953 w 5384470"/>
              <a:gd name="connsiteY271" fmla="*/ 1285403 h 2312010"/>
              <a:gd name="connsiteX272" fmla="*/ 4772891 w 5384470"/>
              <a:gd name="connsiteY272" fmla="*/ 1303216 h 2312010"/>
              <a:gd name="connsiteX273" fmla="*/ 4784766 w 5384470"/>
              <a:gd name="connsiteY273" fmla="*/ 1321029 h 2312010"/>
              <a:gd name="connsiteX274" fmla="*/ 4802579 w 5384470"/>
              <a:gd name="connsiteY274" fmla="*/ 1380406 h 2312010"/>
              <a:gd name="connsiteX275" fmla="*/ 4826330 w 5384470"/>
              <a:gd name="connsiteY275" fmla="*/ 1410094 h 2312010"/>
              <a:gd name="connsiteX276" fmla="*/ 4844142 w 5384470"/>
              <a:gd name="connsiteY276" fmla="*/ 1451658 h 2312010"/>
              <a:gd name="connsiteX277" fmla="*/ 4850080 w 5384470"/>
              <a:gd name="connsiteY277" fmla="*/ 1469471 h 2312010"/>
              <a:gd name="connsiteX278" fmla="*/ 4867893 w 5384470"/>
              <a:gd name="connsiteY278" fmla="*/ 1487284 h 2312010"/>
              <a:gd name="connsiteX279" fmla="*/ 4891644 w 5384470"/>
              <a:gd name="connsiteY279" fmla="*/ 1522910 h 2312010"/>
              <a:gd name="connsiteX280" fmla="*/ 4915394 w 5384470"/>
              <a:gd name="connsiteY280" fmla="*/ 1558536 h 2312010"/>
              <a:gd name="connsiteX281" fmla="*/ 4939145 w 5384470"/>
              <a:gd name="connsiteY281" fmla="*/ 1582287 h 2312010"/>
              <a:gd name="connsiteX282" fmla="*/ 4956958 w 5384470"/>
              <a:gd name="connsiteY282" fmla="*/ 1629788 h 2312010"/>
              <a:gd name="connsiteX283" fmla="*/ 4968833 w 5384470"/>
              <a:gd name="connsiteY283" fmla="*/ 1665414 h 2312010"/>
              <a:gd name="connsiteX284" fmla="*/ 4974771 w 5384470"/>
              <a:gd name="connsiteY284" fmla="*/ 1689164 h 2312010"/>
              <a:gd name="connsiteX285" fmla="*/ 5028210 w 5384470"/>
              <a:gd name="connsiteY285" fmla="*/ 1754479 h 2312010"/>
              <a:gd name="connsiteX286" fmla="*/ 5046023 w 5384470"/>
              <a:gd name="connsiteY286" fmla="*/ 1772292 h 2312010"/>
              <a:gd name="connsiteX287" fmla="*/ 5063836 w 5384470"/>
              <a:gd name="connsiteY287" fmla="*/ 1790105 h 2312010"/>
              <a:gd name="connsiteX288" fmla="*/ 5081649 w 5384470"/>
              <a:gd name="connsiteY288" fmla="*/ 1807918 h 2312010"/>
              <a:gd name="connsiteX289" fmla="*/ 5099462 w 5384470"/>
              <a:gd name="connsiteY289" fmla="*/ 1813855 h 2312010"/>
              <a:gd name="connsiteX290" fmla="*/ 5129150 w 5384470"/>
              <a:gd name="connsiteY290" fmla="*/ 1831668 h 2312010"/>
              <a:gd name="connsiteX291" fmla="*/ 5164776 w 5384470"/>
              <a:gd name="connsiteY291" fmla="*/ 1849481 h 2312010"/>
              <a:gd name="connsiteX292" fmla="*/ 5194465 w 5384470"/>
              <a:gd name="connsiteY292" fmla="*/ 1873232 h 2312010"/>
              <a:gd name="connsiteX293" fmla="*/ 5212278 w 5384470"/>
              <a:gd name="connsiteY293" fmla="*/ 1891045 h 2312010"/>
              <a:gd name="connsiteX294" fmla="*/ 5230091 w 5384470"/>
              <a:gd name="connsiteY294" fmla="*/ 1896983 h 2312010"/>
              <a:gd name="connsiteX295" fmla="*/ 5247904 w 5384470"/>
              <a:gd name="connsiteY295" fmla="*/ 1908858 h 2312010"/>
              <a:gd name="connsiteX296" fmla="*/ 5265717 w 5384470"/>
              <a:gd name="connsiteY296" fmla="*/ 1944484 h 2312010"/>
              <a:gd name="connsiteX297" fmla="*/ 5277592 w 5384470"/>
              <a:gd name="connsiteY297" fmla="*/ 1962297 h 2312010"/>
              <a:gd name="connsiteX298" fmla="*/ 5289467 w 5384470"/>
              <a:gd name="connsiteY298" fmla="*/ 2009798 h 2312010"/>
              <a:gd name="connsiteX299" fmla="*/ 5295405 w 5384470"/>
              <a:gd name="connsiteY299" fmla="*/ 2051362 h 2312010"/>
              <a:gd name="connsiteX300" fmla="*/ 5307280 w 5384470"/>
              <a:gd name="connsiteY300" fmla="*/ 2086988 h 2312010"/>
              <a:gd name="connsiteX301" fmla="*/ 5313218 w 5384470"/>
              <a:gd name="connsiteY301" fmla="*/ 2104801 h 2312010"/>
              <a:gd name="connsiteX302" fmla="*/ 5325093 w 5384470"/>
              <a:gd name="connsiteY302" fmla="*/ 2122614 h 2312010"/>
              <a:gd name="connsiteX303" fmla="*/ 5336968 w 5384470"/>
              <a:gd name="connsiteY303" fmla="*/ 2164177 h 2312010"/>
              <a:gd name="connsiteX304" fmla="*/ 5348844 w 5384470"/>
              <a:gd name="connsiteY304" fmla="*/ 2199803 h 2312010"/>
              <a:gd name="connsiteX305" fmla="*/ 5366657 w 5384470"/>
              <a:gd name="connsiteY305" fmla="*/ 2265118 h 2312010"/>
              <a:gd name="connsiteX306" fmla="*/ 5372594 w 5384470"/>
              <a:gd name="connsiteY306" fmla="*/ 2282931 h 2312010"/>
              <a:gd name="connsiteX307" fmla="*/ 5384470 w 5384470"/>
              <a:gd name="connsiteY307" fmla="*/ 2294806 h 2312010"/>
              <a:gd name="connsiteX308" fmla="*/ 5360719 w 5384470"/>
              <a:gd name="connsiteY308" fmla="*/ 2306681 h 2312010"/>
              <a:gd name="connsiteX309" fmla="*/ 5307280 w 5384470"/>
              <a:gd name="connsiteY309" fmla="*/ 2294806 h 2312010"/>
              <a:gd name="connsiteX310" fmla="*/ 5200402 w 5384470"/>
              <a:gd name="connsiteY310" fmla="*/ 2288868 h 2312010"/>
              <a:gd name="connsiteX311" fmla="*/ 4992584 w 5384470"/>
              <a:gd name="connsiteY311" fmla="*/ 2276993 h 2312010"/>
              <a:gd name="connsiteX312" fmla="*/ 4897581 w 5384470"/>
              <a:gd name="connsiteY312" fmla="*/ 2265118 h 2312010"/>
              <a:gd name="connsiteX313" fmla="*/ 4826330 w 5384470"/>
              <a:gd name="connsiteY313" fmla="*/ 2253242 h 2312010"/>
              <a:gd name="connsiteX314" fmla="*/ 4695701 w 5384470"/>
              <a:gd name="connsiteY314" fmla="*/ 2241367 h 2312010"/>
              <a:gd name="connsiteX315" fmla="*/ 4618511 w 5384470"/>
              <a:gd name="connsiteY315" fmla="*/ 2229492 h 2312010"/>
              <a:gd name="connsiteX316" fmla="*/ 4149436 w 5384470"/>
              <a:gd name="connsiteY316" fmla="*/ 2223554 h 2312010"/>
              <a:gd name="connsiteX317" fmla="*/ 3371602 w 5384470"/>
              <a:gd name="connsiteY317" fmla="*/ 2217616 h 2312010"/>
              <a:gd name="connsiteX318" fmla="*/ 3282537 w 5384470"/>
              <a:gd name="connsiteY318" fmla="*/ 2211679 h 2312010"/>
              <a:gd name="connsiteX319" fmla="*/ 3246911 w 5384470"/>
              <a:gd name="connsiteY319" fmla="*/ 2205741 h 2312010"/>
              <a:gd name="connsiteX320" fmla="*/ 3116283 w 5384470"/>
              <a:gd name="connsiteY320" fmla="*/ 2193866 h 2312010"/>
              <a:gd name="connsiteX321" fmla="*/ 2724397 w 5384470"/>
              <a:gd name="connsiteY321" fmla="*/ 2193866 h 2312010"/>
              <a:gd name="connsiteX322" fmla="*/ 2700646 w 5384470"/>
              <a:gd name="connsiteY322" fmla="*/ 2199803 h 2312010"/>
              <a:gd name="connsiteX323" fmla="*/ 2629394 w 5384470"/>
              <a:gd name="connsiteY323" fmla="*/ 2205741 h 2312010"/>
              <a:gd name="connsiteX324" fmla="*/ 2546267 w 5384470"/>
              <a:gd name="connsiteY324" fmla="*/ 2235429 h 2312010"/>
              <a:gd name="connsiteX325" fmla="*/ 2528454 w 5384470"/>
              <a:gd name="connsiteY325" fmla="*/ 2241367 h 2312010"/>
              <a:gd name="connsiteX326" fmla="*/ 2510641 w 5384470"/>
              <a:gd name="connsiteY326" fmla="*/ 2247305 h 2312010"/>
              <a:gd name="connsiteX327" fmla="*/ 2421576 w 5384470"/>
              <a:gd name="connsiteY327" fmla="*/ 2259180 h 2312010"/>
              <a:gd name="connsiteX328" fmla="*/ 2391888 w 5384470"/>
              <a:gd name="connsiteY328" fmla="*/ 2265118 h 2312010"/>
              <a:gd name="connsiteX329" fmla="*/ 2314698 w 5384470"/>
              <a:gd name="connsiteY329" fmla="*/ 2276993 h 2312010"/>
              <a:gd name="connsiteX330" fmla="*/ 2142506 w 5384470"/>
              <a:gd name="connsiteY330" fmla="*/ 2288868 h 2312010"/>
              <a:gd name="connsiteX331" fmla="*/ 1821872 w 5384470"/>
              <a:gd name="connsiteY331" fmla="*/ 2282931 h 2312010"/>
              <a:gd name="connsiteX332" fmla="*/ 1744683 w 5384470"/>
              <a:gd name="connsiteY332" fmla="*/ 2276993 h 2312010"/>
              <a:gd name="connsiteX333" fmla="*/ 1709057 w 5384470"/>
              <a:gd name="connsiteY333" fmla="*/ 2271055 h 2312010"/>
              <a:gd name="connsiteX334" fmla="*/ 1346859 w 5384470"/>
              <a:gd name="connsiteY334" fmla="*/ 2259180 h 2312010"/>
              <a:gd name="connsiteX335" fmla="*/ 1186542 w 5384470"/>
              <a:gd name="connsiteY335" fmla="*/ 2247305 h 2312010"/>
              <a:gd name="connsiteX336" fmla="*/ 1109353 w 5384470"/>
              <a:gd name="connsiteY336" fmla="*/ 2241367 h 2312010"/>
              <a:gd name="connsiteX337" fmla="*/ 1002475 w 5384470"/>
              <a:gd name="connsiteY337" fmla="*/ 2235429 h 2312010"/>
              <a:gd name="connsiteX338" fmla="*/ 723405 w 5384470"/>
              <a:gd name="connsiteY338" fmla="*/ 2241367 h 2312010"/>
              <a:gd name="connsiteX339" fmla="*/ 652153 w 5384470"/>
              <a:gd name="connsiteY339" fmla="*/ 2253242 h 2312010"/>
              <a:gd name="connsiteX340" fmla="*/ 616527 w 5384470"/>
              <a:gd name="connsiteY340" fmla="*/ 2265118 h 2312010"/>
              <a:gd name="connsiteX341" fmla="*/ 426522 w 5384470"/>
              <a:gd name="connsiteY341" fmla="*/ 2271055 h 2312010"/>
              <a:gd name="connsiteX342" fmla="*/ 331519 w 5384470"/>
              <a:gd name="connsiteY342" fmla="*/ 2276993 h 2312010"/>
              <a:gd name="connsiteX343" fmla="*/ 153389 w 5384470"/>
              <a:gd name="connsiteY343" fmla="*/ 2271055 h 2312010"/>
              <a:gd name="connsiteX344" fmla="*/ 22761 w 5384470"/>
              <a:gd name="connsiteY344" fmla="*/ 2276993 h 231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</a:cxnLst>
            <a:rect l="l" t="t" r="r" b="b"/>
            <a:pathLst>
              <a:path w="5384470" h="2312010">
                <a:moveTo>
                  <a:pt x="22761" y="2276993"/>
                </a:moveTo>
                <a:cubicBezTo>
                  <a:pt x="0" y="2271055"/>
                  <a:pt x="19006" y="2249253"/>
                  <a:pt x="16823" y="2235429"/>
                </a:cubicBezTo>
                <a:cubicBezTo>
                  <a:pt x="13068" y="2211645"/>
                  <a:pt x="4948" y="2164177"/>
                  <a:pt x="4948" y="2164177"/>
                </a:cubicBezTo>
                <a:cubicBezTo>
                  <a:pt x="6927" y="2112717"/>
                  <a:pt x="7342" y="2061174"/>
                  <a:pt x="10885" y="2009798"/>
                </a:cubicBezTo>
                <a:cubicBezTo>
                  <a:pt x="11316" y="2003554"/>
                  <a:pt x="15305" y="1998057"/>
                  <a:pt x="16823" y="1991985"/>
                </a:cubicBezTo>
                <a:cubicBezTo>
                  <a:pt x="19271" y="1982194"/>
                  <a:pt x="20572" y="1972149"/>
                  <a:pt x="22761" y="1962297"/>
                </a:cubicBezTo>
                <a:cubicBezTo>
                  <a:pt x="24531" y="1954331"/>
                  <a:pt x="26928" y="1946512"/>
                  <a:pt x="28698" y="1938546"/>
                </a:cubicBezTo>
                <a:cubicBezTo>
                  <a:pt x="38249" y="1895564"/>
                  <a:pt x="29965" y="1922871"/>
                  <a:pt x="40574" y="1891045"/>
                </a:cubicBezTo>
                <a:cubicBezTo>
                  <a:pt x="43926" y="1867577"/>
                  <a:pt x="46659" y="1842951"/>
                  <a:pt x="52449" y="1819793"/>
                </a:cubicBezTo>
                <a:cubicBezTo>
                  <a:pt x="53967" y="1813721"/>
                  <a:pt x="56869" y="1808052"/>
                  <a:pt x="58387" y="1801980"/>
                </a:cubicBezTo>
                <a:cubicBezTo>
                  <a:pt x="60835" y="1792189"/>
                  <a:pt x="62135" y="1782144"/>
                  <a:pt x="64324" y="1772292"/>
                </a:cubicBezTo>
                <a:cubicBezTo>
                  <a:pt x="66094" y="1764326"/>
                  <a:pt x="68283" y="1756458"/>
                  <a:pt x="70262" y="1748541"/>
                </a:cubicBezTo>
                <a:cubicBezTo>
                  <a:pt x="72241" y="1730728"/>
                  <a:pt x="73665" y="1712845"/>
                  <a:pt x="76200" y="1695102"/>
                </a:cubicBezTo>
                <a:cubicBezTo>
                  <a:pt x="77627" y="1685111"/>
                  <a:pt x="81817" y="1675501"/>
                  <a:pt x="82137" y="1665414"/>
                </a:cubicBezTo>
                <a:cubicBezTo>
                  <a:pt x="85780" y="1550660"/>
                  <a:pt x="85466" y="1435811"/>
                  <a:pt x="88075" y="1321029"/>
                </a:cubicBezTo>
                <a:cubicBezTo>
                  <a:pt x="89425" y="1261635"/>
                  <a:pt x="90419" y="1202201"/>
                  <a:pt x="94013" y="1142900"/>
                </a:cubicBezTo>
                <a:cubicBezTo>
                  <a:pt x="95219" y="1122999"/>
                  <a:pt x="115999" y="1104491"/>
                  <a:pt x="129639" y="1095398"/>
                </a:cubicBezTo>
                <a:cubicBezTo>
                  <a:pt x="135577" y="1091440"/>
                  <a:pt x="141970" y="1088091"/>
                  <a:pt x="147452" y="1083523"/>
                </a:cubicBezTo>
                <a:cubicBezTo>
                  <a:pt x="153903" y="1078147"/>
                  <a:pt x="158432" y="1070591"/>
                  <a:pt x="165265" y="1065710"/>
                </a:cubicBezTo>
                <a:cubicBezTo>
                  <a:pt x="172467" y="1060565"/>
                  <a:pt x="180880" y="1057322"/>
                  <a:pt x="189015" y="1053835"/>
                </a:cubicBezTo>
                <a:cubicBezTo>
                  <a:pt x="194768" y="1051369"/>
                  <a:pt x="200890" y="1049876"/>
                  <a:pt x="206828" y="1047897"/>
                </a:cubicBezTo>
                <a:cubicBezTo>
                  <a:pt x="245869" y="1008859"/>
                  <a:pt x="172444" y="1078738"/>
                  <a:pt x="254330" y="1024146"/>
                </a:cubicBezTo>
                <a:cubicBezTo>
                  <a:pt x="280539" y="1006673"/>
                  <a:pt x="265145" y="1013671"/>
                  <a:pt x="301831" y="1006333"/>
                </a:cubicBezTo>
                <a:cubicBezTo>
                  <a:pt x="327561" y="1008312"/>
                  <a:pt x="353656" y="1007515"/>
                  <a:pt x="379020" y="1012271"/>
                </a:cubicBezTo>
                <a:cubicBezTo>
                  <a:pt x="386034" y="1013586"/>
                  <a:pt x="389998" y="1022095"/>
                  <a:pt x="396833" y="1024146"/>
                </a:cubicBezTo>
                <a:cubicBezTo>
                  <a:pt x="410238" y="1028168"/>
                  <a:pt x="424542" y="1028105"/>
                  <a:pt x="438397" y="1030084"/>
                </a:cubicBezTo>
                <a:cubicBezTo>
                  <a:pt x="457858" y="1039814"/>
                  <a:pt x="460743" y="1042656"/>
                  <a:pt x="479961" y="1047897"/>
                </a:cubicBezTo>
                <a:cubicBezTo>
                  <a:pt x="495707" y="1052191"/>
                  <a:pt x="512309" y="1053710"/>
                  <a:pt x="527462" y="1059772"/>
                </a:cubicBezTo>
                <a:cubicBezTo>
                  <a:pt x="578645" y="1080247"/>
                  <a:pt x="536153" y="1064800"/>
                  <a:pt x="580901" y="1077585"/>
                </a:cubicBezTo>
                <a:cubicBezTo>
                  <a:pt x="586919" y="1079304"/>
                  <a:pt x="592577" y="1082295"/>
                  <a:pt x="598714" y="1083523"/>
                </a:cubicBezTo>
                <a:cubicBezTo>
                  <a:pt x="612382" y="1086257"/>
                  <a:pt x="676207" y="1093952"/>
                  <a:pt x="687779" y="1095398"/>
                </a:cubicBezTo>
                <a:cubicBezTo>
                  <a:pt x="746388" y="1114935"/>
                  <a:pt x="717035" y="1107507"/>
                  <a:pt x="842158" y="1095398"/>
                </a:cubicBezTo>
                <a:cubicBezTo>
                  <a:pt x="858403" y="1093826"/>
                  <a:pt x="889659" y="1083523"/>
                  <a:pt x="889659" y="1083523"/>
                </a:cubicBezTo>
                <a:cubicBezTo>
                  <a:pt x="917919" y="1064683"/>
                  <a:pt x="896367" y="1076167"/>
                  <a:pt x="931223" y="1065710"/>
                </a:cubicBezTo>
                <a:cubicBezTo>
                  <a:pt x="943213" y="1062113"/>
                  <a:pt x="966849" y="1053835"/>
                  <a:pt x="966849" y="1053835"/>
                </a:cubicBezTo>
                <a:cubicBezTo>
                  <a:pt x="972787" y="1049876"/>
                  <a:pt x="977892" y="1044216"/>
                  <a:pt x="984662" y="1041959"/>
                </a:cubicBezTo>
                <a:cubicBezTo>
                  <a:pt x="1016790" y="1031250"/>
                  <a:pt x="1028485" y="1037193"/>
                  <a:pt x="1061852" y="1041959"/>
                </a:cubicBezTo>
                <a:cubicBezTo>
                  <a:pt x="1071748" y="1045918"/>
                  <a:pt x="1081523" y="1050192"/>
                  <a:pt x="1091540" y="1053835"/>
                </a:cubicBezTo>
                <a:cubicBezTo>
                  <a:pt x="1121748" y="1064820"/>
                  <a:pt x="1123699" y="1060561"/>
                  <a:pt x="1144979" y="1077585"/>
                </a:cubicBezTo>
                <a:cubicBezTo>
                  <a:pt x="1160667" y="1090136"/>
                  <a:pt x="1169756" y="1108814"/>
                  <a:pt x="1180605" y="1125087"/>
                </a:cubicBezTo>
                <a:cubicBezTo>
                  <a:pt x="1184563" y="1131025"/>
                  <a:pt x="1185710" y="1140644"/>
                  <a:pt x="1192480" y="1142900"/>
                </a:cubicBezTo>
                <a:lnTo>
                  <a:pt x="1210293" y="1148837"/>
                </a:lnTo>
                <a:cubicBezTo>
                  <a:pt x="1216231" y="1154775"/>
                  <a:pt x="1221119" y="1161992"/>
                  <a:pt x="1228106" y="1166650"/>
                </a:cubicBezTo>
                <a:cubicBezTo>
                  <a:pt x="1233549" y="1170279"/>
                  <a:pt x="1266070" y="1177446"/>
                  <a:pt x="1269670" y="1178526"/>
                </a:cubicBezTo>
                <a:cubicBezTo>
                  <a:pt x="1281660" y="1182123"/>
                  <a:pt x="1305296" y="1190401"/>
                  <a:pt x="1305296" y="1190401"/>
                </a:cubicBezTo>
                <a:cubicBezTo>
                  <a:pt x="1325088" y="1188422"/>
                  <a:pt x="1345013" y="1187487"/>
                  <a:pt x="1364672" y="1184463"/>
                </a:cubicBezTo>
                <a:cubicBezTo>
                  <a:pt x="1370858" y="1183511"/>
                  <a:pt x="1376226" y="1178526"/>
                  <a:pt x="1382485" y="1178526"/>
                </a:cubicBezTo>
                <a:cubicBezTo>
                  <a:pt x="1388744" y="1178526"/>
                  <a:pt x="1394360" y="1182484"/>
                  <a:pt x="1400298" y="1184463"/>
                </a:cubicBezTo>
                <a:lnTo>
                  <a:pt x="1429987" y="1214151"/>
                </a:lnTo>
                <a:cubicBezTo>
                  <a:pt x="1433946" y="1218110"/>
                  <a:pt x="1437204" y="1222922"/>
                  <a:pt x="1441862" y="1226027"/>
                </a:cubicBezTo>
                <a:lnTo>
                  <a:pt x="1459675" y="1237902"/>
                </a:lnTo>
                <a:cubicBezTo>
                  <a:pt x="1475509" y="1235923"/>
                  <a:pt x="1491892" y="1236549"/>
                  <a:pt x="1507176" y="1231964"/>
                </a:cubicBezTo>
                <a:cubicBezTo>
                  <a:pt x="1512538" y="1230355"/>
                  <a:pt x="1516548" y="1225096"/>
                  <a:pt x="1519052" y="1220089"/>
                </a:cubicBezTo>
                <a:cubicBezTo>
                  <a:pt x="1524650" y="1208893"/>
                  <a:pt x="1526969" y="1196338"/>
                  <a:pt x="1530927" y="1184463"/>
                </a:cubicBezTo>
                <a:cubicBezTo>
                  <a:pt x="1539447" y="1158903"/>
                  <a:pt x="1535345" y="1172730"/>
                  <a:pt x="1542802" y="1142900"/>
                </a:cubicBezTo>
                <a:cubicBezTo>
                  <a:pt x="1547636" y="1089734"/>
                  <a:pt x="1531121" y="1083426"/>
                  <a:pt x="1566553" y="1065710"/>
                </a:cubicBezTo>
                <a:cubicBezTo>
                  <a:pt x="1572151" y="1062911"/>
                  <a:pt x="1578428" y="1061751"/>
                  <a:pt x="1584366" y="1059772"/>
                </a:cubicBezTo>
                <a:cubicBezTo>
                  <a:pt x="1592283" y="1067689"/>
                  <a:pt x="1605402" y="1072661"/>
                  <a:pt x="1608117" y="1083523"/>
                </a:cubicBezTo>
                <a:cubicBezTo>
                  <a:pt x="1610359" y="1092493"/>
                  <a:pt x="1621797" y="1140834"/>
                  <a:pt x="1625930" y="1142900"/>
                </a:cubicBezTo>
                <a:lnTo>
                  <a:pt x="1649680" y="1154775"/>
                </a:lnTo>
                <a:cubicBezTo>
                  <a:pt x="1667055" y="1180839"/>
                  <a:pt x="1669877" y="1196432"/>
                  <a:pt x="1720932" y="1166650"/>
                </a:cubicBezTo>
                <a:cubicBezTo>
                  <a:pt x="1731744" y="1160343"/>
                  <a:pt x="1732807" y="1131024"/>
                  <a:pt x="1732807" y="1131024"/>
                </a:cubicBezTo>
                <a:cubicBezTo>
                  <a:pt x="1734786" y="1079564"/>
                  <a:pt x="1733446" y="1027869"/>
                  <a:pt x="1738745" y="976645"/>
                </a:cubicBezTo>
                <a:cubicBezTo>
                  <a:pt x="1739479" y="969547"/>
                  <a:pt x="1745574" y="963878"/>
                  <a:pt x="1750620" y="958832"/>
                </a:cubicBezTo>
                <a:cubicBezTo>
                  <a:pt x="1757760" y="951692"/>
                  <a:pt x="1784425" y="938185"/>
                  <a:pt x="1792184" y="935081"/>
                </a:cubicBezTo>
                <a:cubicBezTo>
                  <a:pt x="1803806" y="930432"/>
                  <a:pt x="1827810" y="923206"/>
                  <a:pt x="1827810" y="923206"/>
                </a:cubicBezTo>
                <a:cubicBezTo>
                  <a:pt x="1863046" y="946696"/>
                  <a:pt x="1842481" y="926359"/>
                  <a:pt x="1851561" y="994458"/>
                </a:cubicBezTo>
                <a:cubicBezTo>
                  <a:pt x="1855292" y="1022440"/>
                  <a:pt x="1860088" y="1031913"/>
                  <a:pt x="1869374" y="1059772"/>
                </a:cubicBezTo>
                <a:lnTo>
                  <a:pt x="1881249" y="1095398"/>
                </a:lnTo>
                <a:cubicBezTo>
                  <a:pt x="1883228" y="1101336"/>
                  <a:pt x="1882761" y="1108785"/>
                  <a:pt x="1887187" y="1113211"/>
                </a:cubicBezTo>
                <a:lnTo>
                  <a:pt x="1899062" y="1125087"/>
                </a:lnTo>
                <a:cubicBezTo>
                  <a:pt x="1901041" y="1131025"/>
                  <a:pt x="1901528" y="1137692"/>
                  <a:pt x="1905000" y="1142900"/>
                </a:cubicBezTo>
                <a:cubicBezTo>
                  <a:pt x="1925144" y="1173115"/>
                  <a:pt x="1931493" y="1159628"/>
                  <a:pt x="1970314" y="1154775"/>
                </a:cubicBezTo>
                <a:cubicBezTo>
                  <a:pt x="1974272" y="1148837"/>
                  <a:pt x="1979683" y="1143644"/>
                  <a:pt x="1982189" y="1136962"/>
                </a:cubicBezTo>
                <a:cubicBezTo>
                  <a:pt x="1985733" y="1127513"/>
                  <a:pt x="1980991" y="1114410"/>
                  <a:pt x="1988127" y="1107274"/>
                </a:cubicBezTo>
                <a:cubicBezTo>
                  <a:pt x="1992948" y="1102453"/>
                  <a:pt x="2036738" y="1092152"/>
                  <a:pt x="2047504" y="1089461"/>
                </a:cubicBezTo>
                <a:cubicBezTo>
                  <a:pt x="2053442" y="1085502"/>
                  <a:pt x="2063357" y="1084447"/>
                  <a:pt x="2065317" y="1077585"/>
                </a:cubicBezTo>
                <a:cubicBezTo>
                  <a:pt x="2071864" y="1054669"/>
                  <a:pt x="2068104" y="1029957"/>
                  <a:pt x="2071254" y="1006333"/>
                </a:cubicBezTo>
                <a:cubicBezTo>
                  <a:pt x="2072081" y="1000129"/>
                  <a:pt x="2075213" y="994458"/>
                  <a:pt x="2077192" y="988520"/>
                </a:cubicBezTo>
                <a:cubicBezTo>
                  <a:pt x="2121966" y="1003445"/>
                  <a:pt x="2068513" y="981576"/>
                  <a:pt x="2106880" y="1012271"/>
                </a:cubicBezTo>
                <a:cubicBezTo>
                  <a:pt x="2111767" y="1016181"/>
                  <a:pt x="2118755" y="1016230"/>
                  <a:pt x="2124693" y="1018209"/>
                </a:cubicBezTo>
                <a:cubicBezTo>
                  <a:pt x="2194141" y="1004318"/>
                  <a:pt x="2128234" y="1023209"/>
                  <a:pt x="2166257" y="1000396"/>
                </a:cubicBezTo>
                <a:cubicBezTo>
                  <a:pt x="2171624" y="997176"/>
                  <a:pt x="2178472" y="997257"/>
                  <a:pt x="2184070" y="994458"/>
                </a:cubicBezTo>
                <a:cubicBezTo>
                  <a:pt x="2194360" y="989313"/>
                  <a:pt x="2206393" y="979914"/>
                  <a:pt x="2213758" y="970707"/>
                </a:cubicBezTo>
                <a:cubicBezTo>
                  <a:pt x="2218216" y="965135"/>
                  <a:pt x="2221675" y="958832"/>
                  <a:pt x="2225633" y="952894"/>
                </a:cubicBezTo>
                <a:cubicBezTo>
                  <a:pt x="2243059" y="883195"/>
                  <a:pt x="2224068" y="965753"/>
                  <a:pt x="2237509" y="804453"/>
                </a:cubicBezTo>
                <a:cubicBezTo>
                  <a:pt x="2238029" y="798216"/>
                  <a:pt x="2241248" y="792500"/>
                  <a:pt x="2243446" y="786640"/>
                </a:cubicBezTo>
                <a:cubicBezTo>
                  <a:pt x="2260500" y="741163"/>
                  <a:pt x="2247532" y="771605"/>
                  <a:pt x="2273135" y="733201"/>
                </a:cubicBezTo>
                <a:cubicBezTo>
                  <a:pt x="2283492" y="717665"/>
                  <a:pt x="2292799" y="701453"/>
                  <a:pt x="2302823" y="685700"/>
                </a:cubicBezTo>
                <a:cubicBezTo>
                  <a:pt x="2302826" y="685695"/>
                  <a:pt x="2326570" y="650078"/>
                  <a:pt x="2326574" y="650074"/>
                </a:cubicBezTo>
                <a:cubicBezTo>
                  <a:pt x="2330532" y="646115"/>
                  <a:pt x="2334865" y="642499"/>
                  <a:pt x="2338449" y="638198"/>
                </a:cubicBezTo>
                <a:cubicBezTo>
                  <a:pt x="2344784" y="630596"/>
                  <a:pt x="2349745" y="621895"/>
                  <a:pt x="2356262" y="614448"/>
                </a:cubicBezTo>
                <a:cubicBezTo>
                  <a:pt x="2363635" y="606022"/>
                  <a:pt x="2390875" y="587981"/>
                  <a:pt x="2380013" y="590697"/>
                </a:cubicBezTo>
                <a:cubicBezTo>
                  <a:pt x="2372096" y="592676"/>
                  <a:pt x="2364079" y="594290"/>
                  <a:pt x="2356262" y="596635"/>
                </a:cubicBezTo>
                <a:cubicBezTo>
                  <a:pt x="2344272" y="600232"/>
                  <a:pt x="2320636" y="608510"/>
                  <a:pt x="2320636" y="608510"/>
                </a:cubicBezTo>
                <a:cubicBezTo>
                  <a:pt x="2314698" y="614448"/>
                  <a:pt x="2307481" y="619336"/>
                  <a:pt x="2302823" y="626323"/>
                </a:cubicBezTo>
                <a:cubicBezTo>
                  <a:pt x="2299414" y="631437"/>
                  <a:pt x="2291741" y="664716"/>
                  <a:pt x="2290948" y="667887"/>
                </a:cubicBezTo>
                <a:cubicBezTo>
                  <a:pt x="2292927" y="685700"/>
                  <a:pt x="2293939" y="703647"/>
                  <a:pt x="2296885" y="721326"/>
                </a:cubicBezTo>
                <a:cubicBezTo>
                  <a:pt x="2300616" y="743711"/>
                  <a:pt x="2304440" y="736437"/>
                  <a:pt x="2314698" y="756951"/>
                </a:cubicBezTo>
                <a:cubicBezTo>
                  <a:pt x="2317497" y="762549"/>
                  <a:pt x="2317837" y="769166"/>
                  <a:pt x="2320636" y="774764"/>
                </a:cubicBezTo>
                <a:cubicBezTo>
                  <a:pt x="2323827" y="781147"/>
                  <a:pt x="2329320" y="786194"/>
                  <a:pt x="2332511" y="792577"/>
                </a:cubicBezTo>
                <a:cubicBezTo>
                  <a:pt x="2335310" y="798175"/>
                  <a:pt x="2335229" y="805023"/>
                  <a:pt x="2338449" y="810390"/>
                </a:cubicBezTo>
                <a:cubicBezTo>
                  <a:pt x="2341329" y="815190"/>
                  <a:pt x="2345317" y="819762"/>
                  <a:pt x="2350324" y="822266"/>
                </a:cubicBezTo>
                <a:cubicBezTo>
                  <a:pt x="2361520" y="827864"/>
                  <a:pt x="2385950" y="834141"/>
                  <a:pt x="2385950" y="834141"/>
                </a:cubicBezTo>
                <a:cubicBezTo>
                  <a:pt x="2426883" y="820497"/>
                  <a:pt x="2418163" y="810342"/>
                  <a:pt x="2433452" y="846016"/>
                </a:cubicBezTo>
                <a:cubicBezTo>
                  <a:pt x="2435917" y="851769"/>
                  <a:pt x="2437410" y="857891"/>
                  <a:pt x="2439389" y="863829"/>
                </a:cubicBezTo>
                <a:cubicBezTo>
                  <a:pt x="2441368" y="899455"/>
                  <a:pt x="2433452" y="937060"/>
                  <a:pt x="2445327" y="970707"/>
                </a:cubicBezTo>
                <a:cubicBezTo>
                  <a:pt x="2448686" y="980224"/>
                  <a:pt x="2465279" y="967425"/>
                  <a:pt x="2475015" y="964770"/>
                </a:cubicBezTo>
                <a:cubicBezTo>
                  <a:pt x="2487092" y="961476"/>
                  <a:pt x="2510641" y="952894"/>
                  <a:pt x="2510641" y="952894"/>
                </a:cubicBezTo>
                <a:cubicBezTo>
                  <a:pt x="2518558" y="954873"/>
                  <a:pt x="2526891" y="955617"/>
                  <a:pt x="2534392" y="958832"/>
                </a:cubicBezTo>
                <a:cubicBezTo>
                  <a:pt x="2540951" y="961643"/>
                  <a:pt x="2545822" y="967516"/>
                  <a:pt x="2552205" y="970707"/>
                </a:cubicBezTo>
                <a:cubicBezTo>
                  <a:pt x="2557803" y="973506"/>
                  <a:pt x="2564080" y="974666"/>
                  <a:pt x="2570018" y="976645"/>
                </a:cubicBezTo>
                <a:cubicBezTo>
                  <a:pt x="2575956" y="982583"/>
                  <a:pt x="2583665" y="987167"/>
                  <a:pt x="2587831" y="994458"/>
                </a:cubicBezTo>
                <a:cubicBezTo>
                  <a:pt x="2591880" y="1001543"/>
                  <a:pt x="2591526" y="1010362"/>
                  <a:pt x="2593768" y="1018209"/>
                </a:cubicBezTo>
                <a:cubicBezTo>
                  <a:pt x="2595487" y="1024227"/>
                  <a:pt x="2598348" y="1029912"/>
                  <a:pt x="2599706" y="1036022"/>
                </a:cubicBezTo>
                <a:cubicBezTo>
                  <a:pt x="2602318" y="1047774"/>
                  <a:pt x="2600260" y="1060880"/>
                  <a:pt x="2605644" y="1071648"/>
                </a:cubicBezTo>
                <a:cubicBezTo>
                  <a:pt x="2608835" y="1078031"/>
                  <a:pt x="2617519" y="1079565"/>
                  <a:pt x="2623457" y="1083523"/>
                </a:cubicBezTo>
                <a:cubicBezTo>
                  <a:pt x="2637311" y="1081544"/>
                  <a:pt x="2653973" y="1086177"/>
                  <a:pt x="2665020" y="1077585"/>
                </a:cubicBezTo>
                <a:cubicBezTo>
                  <a:pt x="2674901" y="1069900"/>
                  <a:pt x="2672938" y="1053834"/>
                  <a:pt x="2676896" y="1041959"/>
                </a:cubicBezTo>
                <a:lnTo>
                  <a:pt x="2682833" y="1024146"/>
                </a:lnTo>
                <a:cubicBezTo>
                  <a:pt x="2688110" y="1008315"/>
                  <a:pt x="2690865" y="997254"/>
                  <a:pt x="2700646" y="982583"/>
                </a:cubicBezTo>
                <a:cubicBezTo>
                  <a:pt x="2703751" y="977925"/>
                  <a:pt x="2707515" y="973211"/>
                  <a:pt x="2712522" y="970707"/>
                </a:cubicBezTo>
                <a:cubicBezTo>
                  <a:pt x="2723718" y="965109"/>
                  <a:pt x="2748148" y="958832"/>
                  <a:pt x="2748148" y="958832"/>
                </a:cubicBezTo>
                <a:cubicBezTo>
                  <a:pt x="2806384" y="978243"/>
                  <a:pt x="2771300" y="969667"/>
                  <a:pt x="2855026" y="976645"/>
                </a:cubicBezTo>
                <a:cubicBezTo>
                  <a:pt x="2902997" y="968649"/>
                  <a:pt x="2879233" y="974514"/>
                  <a:pt x="2926278" y="958832"/>
                </a:cubicBezTo>
                <a:cubicBezTo>
                  <a:pt x="2932216" y="956853"/>
                  <a:pt x="2938883" y="956366"/>
                  <a:pt x="2944091" y="952894"/>
                </a:cubicBezTo>
                <a:lnTo>
                  <a:pt x="2979717" y="929144"/>
                </a:lnTo>
                <a:cubicBezTo>
                  <a:pt x="2981696" y="921227"/>
                  <a:pt x="2985654" y="913554"/>
                  <a:pt x="2985654" y="905393"/>
                </a:cubicBezTo>
                <a:cubicBezTo>
                  <a:pt x="2985654" y="870371"/>
                  <a:pt x="2982527" y="846945"/>
                  <a:pt x="2973779" y="816328"/>
                </a:cubicBezTo>
                <a:cubicBezTo>
                  <a:pt x="2969916" y="802807"/>
                  <a:pt x="2966374" y="791110"/>
                  <a:pt x="2955966" y="780702"/>
                </a:cubicBezTo>
                <a:cubicBezTo>
                  <a:pt x="2950920" y="775656"/>
                  <a:pt x="2944091" y="772785"/>
                  <a:pt x="2938153" y="768827"/>
                </a:cubicBezTo>
                <a:cubicBezTo>
                  <a:pt x="2940132" y="749035"/>
                  <a:pt x="2940425" y="729000"/>
                  <a:pt x="2944091" y="709450"/>
                </a:cubicBezTo>
                <a:cubicBezTo>
                  <a:pt x="2950504" y="675246"/>
                  <a:pt x="2960396" y="667180"/>
                  <a:pt x="2979717" y="638198"/>
                </a:cubicBezTo>
                <a:lnTo>
                  <a:pt x="2991592" y="620385"/>
                </a:lnTo>
                <a:cubicBezTo>
                  <a:pt x="2995550" y="614447"/>
                  <a:pt x="2998421" y="607618"/>
                  <a:pt x="3003467" y="602572"/>
                </a:cubicBezTo>
                <a:cubicBezTo>
                  <a:pt x="3009405" y="596634"/>
                  <a:pt x="3014829" y="590135"/>
                  <a:pt x="3021280" y="584759"/>
                </a:cubicBezTo>
                <a:cubicBezTo>
                  <a:pt x="3026762" y="580191"/>
                  <a:pt x="3033759" y="577625"/>
                  <a:pt x="3039093" y="572884"/>
                </a:cubicBezTo>
                <a:cubicBezTo>
                  <a:pt x="3087689" y="529687"/>
                  <a:pt x="3054928" y="542206"/>
                  <a:pt x="3098470" y="531320"/>
                </a:cubicBezTo>
                <a:cubicBezTo>
                  <a:pt x="3102428" y="525382"/>
                  <a:pt x="3105299" y="518553"/>
                  <a:pt x="3110345" y="513507"/>
                </a:cubicBezTo>
                <a:cubicBezTo>
                  <a:pt x="3115391" y="508461"/>
                  <a:pt x="3122676" y="506200"/>
                  <a:pt x="3128158" y="501632"/>
                </a:cubicBezTo>
                <a:cubicBezTo>
                  <a:pt x="3139415" y="492252"/>
                  <a:pt x="3151173" y="479351"/>
                  <a:pt x="3157846" y="466006"/>
                </a:cubicBezTo>
                <a:cubicBezTo>
                  <a:pt x="3160645" y="460408"/>
                  <a:pt x="3162137" y="454231"/>
                  <a:pt x="3163784" y="448193"/>
                </a:cubicBezTo>
                <a:cubicBezTo>
                  <a:pt x="3168078" y="432447"/>
                  <a:pt x="3175659" y="400692"/>
                  <a:pt x="3175659" y="400692"/>
                </a:cubicBezTo>
                <a:cubicBezTo>
                  <a:pt x="3201706" y="413715"/>
                  <a:pt x="3205348" y="407724"/>
                  <a:pt x="3205348" y="442255"/>
                </a:cubicBezTo>
                <a:cubicBezTo>
                  <a:pt x="3205348" y="499687"/>
                  <a:pt x="3204315" y="557226"/>
                  <a:pt x="3199410" y="614448"/>
                </a:cubicBezTo>
                <a:cubicBezTo>
                  <a:pt x="3198635" y="623489"/>
                  <a:pt x="3184954" y="654460"/>
                  <a:pt x="3181597" y="667887"/>
                </a:cubicBezTo>
                <a:cubicBezTo>
                  <a:pt x="3172624" y="703778"/>
                  <a:pt x="3178238" y="683900"/>
                  <a:pt x="3163784" y="727263"/>
                </a:cubicBezTo>
                <a:lnTo>
                  <a:pt x="3157846" y="745076"/>
                </a:lnTo>
                <a:lnTo>
                  <a:pt x="3151909" y="762889"/>
                </a:lnTo>
                <a:cubicBezTo>
                  <a:pt x="3153888" y="774764"/>
                  <a:pt x="3155485" y="786710"/>
                  <a:pt x="3157846" y="798515"/>
                </a:cubicBezTo>
                <a:cubicBezTo>
                  <a:pt x="3161252" y="815548"/>
                  <a:pt x="3162985" y="827405"/>
                  <a:pt x="3175659" y="840079"/>
                </a:cubicBezTo>
                <a:cubicBezTo>
                  <a:pt x="3180705" y="845125"/>
                  <a:pt x="3186951" y="849056"/>
                  <a:pt x="3193472" y="851954"/>
                </a:cubicBezTo>
                <a:cubicBezTo>
                  <a:pt x="3204911" y="857038"/>
                  <a:pt x="3229098" y="863829"/>
                  <a:pt x="3229098" y="863829"/>
                </a:cubicBezTo>
                <a:cubicBezTo>
                  <a:pt x="3279557" y="847011"/>
                  <a:pt x="3218034" y="870467"/>
                  <a:pt x="3258787" y="846016"/>
                </a:cubicBezTo>
                <a:cubicBezTo>
                  <a:pt x="3264154" y="842796"/>
                  <a:pt x="3270662" y="842058"/>
                  <a:pt x="3276600" y="840079"/>
                </a:cubicBezTo>
                <a:cubicBezTo>
                  <a:pt x="3297326" y="819351"/>
                  <a:pt x="3286704" y="833514"/>
                  <a:pt x="3300350" y="792577"/>
                </a:cubicBezTo>
                <a:lnTo>
                  <a:pt x="3306288" y="774764"/>
                </a:lnTo>
                <a:lnTo>
                  <a:pt x="3312226" y="756951"/>
                </a:lnTo>
                <a:cubicBezTo>
                  <a:pt x="3314205" y="717367"/>
                  <a:pt x="3306146" y="675966"/>
                  <a:pt x="3318163" y="638198"/>
                </a:cubicBezTo>
                <a:cubicBezTo>
                  <a:pt x="3321958" y="626270"/>
                  <a:pt x="3353789" y="626323"/>
                  <a:pt x="3353789" y="626323"/>
                </a:cubicBezTo>
                <a:cubicBezTo>
                  <a:pt x="3388348" y="591767"/>
                  <a:pt x="3338525" y="640034"/>
                  <a:pt x="3383478" y="602572"/>
                </a:cubicBezTo>
                <a:cubicBezTo>
                  <a:pt x="3441852" y="553926"/>
                  <a:pt x="3366451" y="613661"/>
                  <a:pt x="3413166" y="566946"/>
                </a:cubicBezTo>
                <a:cubicBezTo>
                  <a:pt x="3420164" y="559948"/>
                  <a:pt x="3429000" y="555071"/>
                  <a:pt x="3436917" y="549133"/>
                </a:cubicBezTo>
                <a:cubicBezTo>
                  <a:pt x="3463160" y="509767"/>
                  <a:pt x="3432320" y="553506"/>
                  <a:pt x="3466605" y="513507"/>
                </a:cubicBezTo>
                <a:cubicBezTo>
                  <a:pt x="3516720" y="455040"/>
                  <a:pt x="3458723" y="518909"/>
                  <a:pt x="3496293" y="471944"/>
                </a:cubicBezTo>
                <a:cubicBezTo>
                  <a:pt x="3499790" y="467572"/>
                  <a:pt x="3504210" y="464027"/>
                  <a:pt x="3508168" y="460068"/>
                </a:cubicBezTo>
                <a:cubicBezTo>
                  <a:pt x="3523093" y="415294"/>
                  <a:pt x="3502960" y="470484"/>
                  <a:pt x="3525981" y="424442"/>
                </a:cubicBezTo>
                <a:cubicBezTo>
                  <a:pt x="3528780" y="418844"/>
                  <a:pt x="3529940" y="412567"/>
                  <a:pt x="3531919" y="406629"/>
                </a:cubicBezTo>
                <a:cubicBezTo>
                  <a:pt x="3529940" y="394754"/>
                  <a:pt x="3531365" y="381771"/>
                  <a:pt x="3525981" y="371003"/>
                </a:cubicBezTo>
                <a:cubicBezTo>
                  <a:pt x="3521377" y="361796"/>
                  <a:pt x="3498785" y="356000"/>
                  <a:pt x="3490355" y="353190"/>
                </a:cubicBezTo>
                <a:cubicBezTo>
                  <a:pt x="3480948" y="324970"/>
                  <a:pt x="3469002" y="306832"/>
                  <a:pt x="3484418" y="276001"/>
                </a:cubicBezTo>
                <a:cubicBezTo>
                  <a:pt x="3487217" y="270403"/>
                  <a:pt x="3496633" y="272862"/>
                  <a:pt x="3502231" y="270063"/>
                </a:cubicBezTo>
                <a:cubicBezTo>
                  <a:pt x="3508614" y="266872"/>
                  <a:pt x="3514106" y="262146"/>
                  <a:pt x="3520044" y="258188"/>
                </a:cubicBezTo>
                <a:cubicBezTo>
                  <a:pt x="3548867" y="267796"/>
                  <a:pt x="3532078" y="256634"/>
                  <a:pt x="3543794" y="287876"/>
                </a:cubicBezTo>
                <a:cubicBezTo>
                  <a:pt x="3546902" y="296164"/>
                  <a:pt x="3552383" y="303409"/>
                  <a:pt x="3555670" y="311627"/>
                </a:cubicBezTo>
                <a:cubicBezTo>
                  <a:pt x="3560319" y="323249"/>
                  <a:pt x="3560602" y="336838"/>
                  <a:pt x="3567545" y="347253"/>
                </a:cubicBezTo>
                <a:cubicBezTo>
                  <a:pt x="3571503" y="353191"/>
                  <a:pt x="3576229" y="358683"/>
                  <a:pt x="3579420" y="365066"/>
                </a:cubicBezTo>
                <a:cubicBezTo>
                  <a:pt x="3585347" y="376919"/>
                  <a:pt x="3584472" y="392185"/>
                  <a:pt x="3597233" y="400692"/>
                </a:cubicBezTo>
                <a:cubicBezTo>
                  <a:pt x="3604023" y="405219"/>
                  <a:pt x="3613067" y="404650"/>
                  <a:pt x="3620984" y="406629"/>
                </a:cubicBezTo>
                <a:cubicBezTo>
                  <a:pt x="3628901" y="414546"/>
                  <a:pt x="3641195" y="419758"/>
                  <a:pt x="3644735" y="430380"/>
                </a:cubicBezTo>
                <a:cubicBezTo>
                  <a:pt x="3652928" y="454963"/>
                  <a:pt x="3647200" y="442985"/>
                  <a:pt x="3662548" y="466006"/>
                </a:cubicBezTo>
                <a:lnTo>
                  <a:pt x="3680361" y="519445"/>
                </a:lnTo>
                <a:cubicBezTo>
                  <a:pt x="3682340" y="525383"/>
                  <a:pt x="3685070" y="531121"/>
                  <a:pt x="3686298" y="537258"/>
                </a:cubicBezTo>
                <a:cubicBezTo>
                  <a:pt x="3688617" y="548852"/>
                  <a:pt x="3696579" y="595040"/>
                  <a:pt x="3704111" y="602572"/>
                </a:cubicBezTo>
                <a:lnTo>
                  <a:pt x="3715987" y="614448"/>
                </a:lnTo>
                <a:cubicBezTo>
                  <a:pt x="3721011" y="629523"/>
                  <a:pt x="3730825" y="664175"/>
                  <a:pt x="3745675" y="667887"/>
                </a:cubicBezTo>
                <a:cubicBezTo>
                  <a:pt x="3753592" y="669866"/>
                  <a:pt x="3761424" y="672224"/>
                  <a:pt x="3769426" y="673824"/>
                </a:cubicBezTo>
                <a:cubicBezTo>
                  <a:pt x="3797969" y="679532"/>
                  <a:pt x="3823355" y="682050"/>
                  <a:pt x="3852553" y="685700"/>
                </a:cubicBezTo>
                <a:cubicBezTo>
                  <a:pt x="3866479" y="727475"/>
                  <a:pt x="3848354" y="675903"/>
                  <a:pt x="3870366" y="727263"/>
                </a:cubicBezTo>
                <a:cubicBezTo>
                  <a:pt x="3872832" y="733016"/>
                  <a:pt x="3873505" y="739478"/>
                  <a:pt x="3876304" y="745076"/>
                </a:cubicBezTo>
                <a:cubicBezTo>
                  <a:pt x="3899325" y="791118"/>
                  <a:pt x="3879192" y="735928"/>
                  <a:pt x="3894117" y="780702"/>
                </a:cubicBezTo>
                <a:cubicBezTo>
                  <a:pt x="3895782" y="790693"/>
                  <a:pt x="3905992" y="850259"/>
                  <a:pt x="3905992" y="857892"/>
                </a:cubicBezTo>
                <a:cubicBezTo>
                  <a:pt x="3905992" y="941376"/>
                  <a:pt x="3904876" y="916355"/>
                  <a:pt x="3894117" y="964770"/>
                </a:cubicBezTo>
                <a:cubicBezTo>
                  <a:pt x="3884566" y="1007752"/>
                  <a:pt x="3892850" y="980445"/>
                  <a:pt x="3882241" y="1012271"/>
                </a:cubicBezTo>
                <a:cubicBezTo>
                  <a:pt x="3884220" y="1030084"/>
                  <a:pt x="3883832" y="1048322"/>
                  <a:pt x="3888179" y="1065710"/>
                </a:cubicBezTo>
                <a:cubicBezTo>
                  <a:pt x="3892551" y="1083197"/>
                  <a:pt x="3909068" y="1089872"/>
                  <a:pt x="3923805" y="1095398"/>
                </a:cubicBezTo>
                <a:cubicBezTo>
                  <a:pt x="3931446" y="1098263"/>
                  <a:pt x="3939709" y="1099094"/>
                  <a:pt x="3947555" y="1101336"/>
                </a:cubicBezTo>
                <a:cubicBezTo>
                  <a:pt x="4007132" y="1118359"/>
                  <a:pt x="3914937" y="1094668"/>
                  <a:pt x="3989119" y="1113211"/>
                </a:cubicBezTo>
                <a:cubicBezTo>
                  <a:pt x="4006198" y="1108942"/>
                  <a:pt x="4015402" y="1110969"/>
                  <a:pt x="4024745" y="1095398"/>
                </a:cubicBezTo>
                <a:cubicBezTo>
                  <a:pt x="4027965" y="1090031"/>
                  <a:pt x="4028704" y="1083523"/>
                  <a:pt x="4030683" y="1077585"/>
                </a:cubicBezTo>
                <a:cubicBezTo>
                  <a:pt x="4043592" y="903311"/>
                  <a:pt x="4034979" y="970315"/>
                  <a:pt x="4048496" y="875705"/>
                </a:cubicBezTo>
                <a:cubicBezTo>
                  <a:pt x="4046517" y="840079"/>
                  <a:pt x="4045941" y="804347"/>
                  <a:pt x="4042558" y="768827"/>
                </a:cubicBezTo>
                <a:cubicBezTo>
                  <a:pt x="4041965" y="762596"/>
                  <a:pt x="4039660" y="756485"/>
                  <a:pt x="4036620" y="751014"/>
                </a:cubicBezTo>
                <a:cubicBezTo>
                  <a:pt x="4027278" y="734198"/>
                  <a:pt x="4006787" y="703415"/>
                  <a:pt x="3989119" y="691637"/>
                </a:cubicBezTo>
                <a:cubicBezTo>
                  <a:pt x="3948835" y="664782"/>
                  <a:pt x="3963585" y="677979"/>
                  <a:pt x="3941618" y="656011"/>
                </a:cubicBezTo>
                <a:cubicBezTo>
                  <a:pt x="3943597" y="632260"/>
                  <a:pt x="3942561" y="608063"/>
                  <a:pt x="3947555" y="584759"/>
                </a:cubicBezTo>
                <a:cubicBezTo>
                  <a:pt x="3948728" y="579285"/>
                  <a:pt x="3955059" y="576381"/>
                  <a:pt x="3959431" y="572884"/>
                </a:cubicBezTo>
                <a:cubicBezTo>
                  <a:pt x="3965003" y="568426"/>
                  <a:pt x="3971672" y="565467"/>
                  <a:pt x="3977244" y="561009"/>
                </a:cubicBezTo>
                <a:cubicBezTo>
                  <a:pt x="3981615" y="557512"/>
                  <a:pt x="3984319" y="552013"/>
                  <a:pt x="3989119" y="549133"/>
                </a:cubicBezTo>
                <a:cubicBezTo>
                  <a:pt x="3994486" y="545913"/>
                  <a:pt x="4000994" y="545175"/>
                  <a:pt x="4006932" y="543196"/>
                </a:cubicBezTo>
                <a:cubicBezTo>
                  <a:pt x="4024380" y="525748"/>
                  <a:pt x="4031706" y="521528"/>
                  <a:pt x="4042558" y="501632"/>
                </a:cubicBezTo>
                <a:cubicBezTo>
                  <a:pt x="4051035" y="486091"/>
                  <a:pt x="4056490" y="468861"/>
                  <a:pt x="4066309" y="454131"/>
                </a:cubicBezTo>
                <a:cubicBezTo>
                  <a:pt x="4070267" y="448193"/>
                  <a:pt x="4075286" y="442839"/>
                  <a:pt x="4078184" y="436318"/>
                </a:cubicBezTo>
                <a:cubicBezTo>
                  <a:pt x="4083268" y="424879"/>
                  <a:pt x="4086101" y="412567"/>
                  <a:pt x="4090059" y="400692"/>
                </a:cubicBezTo>
                <a:lnTo>
                  <a:pt x="4095997" y="382879"/>
                </a:lnTo>
                <a:cubicBezTo>
                  <a:pt x="4094018" y="361107"/>
                  <a:pt x="4094640" y="338940"/>
                  <a:pt x="4090059" y="317564"/>
                </a:cubicBezTo>
                <a:cubicBezTo>
                  <a:pt x="4088564" y="310586"/>
                  <a:pt x="4081082" y="306272"/>
                  <a:pt x="4078184" y="299751"/>
                </a:cubicBezTo>
                <a:cubicBezTo>
                  <a:pt x="4073100" y="288312"/>
                  <a:pt x="4070267" y="276001"/>
                  <a:pt x="4066309" y="264126"/>
                </a:cubicBezTo>
                <a:lnTo>
                  <a:pt x="4060371" y="246313"/>
                </a:lnTo>
                <a:cubicBezTo>
                  <a:pt x="4060369" y="246306"/>
                  <a:pt x="4048497" y="210695"/>
                  <a:pt x="4048496" y="210687"/>
                </a:cubicBezTo>
                <a:cubicBezTo>
                  <a:pt x="4041529" y="168887"/>
                  <a:pt x="4046365" y="186482"/>
                  <a:pt x="4036620" y="157248"/>
                </a:cubicBezTo>
                <a:cubicBezTo>
                  <a:pt x="4038599" y="135476"/>
                  <a:pt x="4039466" y="113575"/>
                  <a:pt x="4042558" y="91933"/>
                </a:cubicBezTo>
                <a:cubicBezTo>
                  <a:pt x="4043443" y="85737"/>
                  <a:pt x="4044586" y="79007"/>
                  <a:pt x="4048496" y="74120"/>
                </a:cubicBezTo>
                <a:cubicBezTo>
                  <a:pt x="4052954" y="68548"/>
                  <a:pt x="4059788" y="65143"/>
                  <a:pt x="4066309" y="62245"/>
                </a:cubicBezTo>
                <a:cubicBezTo>
                  <a:pt x="4077748" y="57161"/>
                  <a:pt x="4101935" y="50370"/>
                  <a:pt x="4101935" y="50370"/>
                </a:cubicBezTo>
                <a:cubicBezTo>
                  <a:pt x="4107873" y="46411"/>
                  <a:pt x="4113227" y="41392"/>
                  <a:pt x="4119748" y="38494"/>
                </a:cubicBezTo>
                <a:cubicBezTo>
                  <a:pt x="4131187" y="33410"/>
                  <a:pt x="4155374" y="26619"/>
                  <a:pt x="4155374" y="26619"/>
                </a:cubicBezTo>
                <a:cubicBezTo>
                  <a:pt x="4162312" y="16212"/>
                  <a:pt x="4167854" y="0"/>
                  <a:pt x="4185062" y="2868"/>
                </a:cubicBezTo>
                <a:cubicBezTo>
                  <a:pt x="4192101" y="4041"/>
                  <a:pt x="4196937" y="10785"/>
                  <a:pt x="4202875" y="14744"/>
                </a:cubicBezTo>
                <a:cubicBezTo>
                  <a:pt x="4206833" y="22661"/>
                  <a:pt x="4209084" y="31694"/>
                  <a:pt x="4214750" y="38494"/>
                </a:cubicBezTo>
                <a:cubicBezTo>
                  <a:pt x="4219319" y="43976"/>
                  <a:pt x="4226990" y="45912"/>
                  <a:pt x="4232563" y="50370"/>
                </a:cubicBezTo>
                <a:cubicBezTo>
                  <a:pt x="4236934" y="53867"/>
                  <a:pt x="4241080" y="57766"/>
                  <a:pt x="4244439" y="62245"/>
                </a:cubicBezTo>
                <a:cubicBezTo>
                  <a:pt x="4253002" y="73663"/>
                  <a:pt x="4258097" y="87779"/>
                  <a:pt x="4268189" y="97871"/>
                </a:cubicBezTo>
                <a:cubicBezTo>
                  <a:pt x="4272148" y="101829"/>
                  <a:pt x="4276568" y="105375"/>
                  <a:pt x="4280065" y="109746"/>
                </a:cubicBezTo>
                <a:cubicBezTo>
                  <a:pt x="4295415" y="128933"/>
                  <a:pt x="4291186" y="134974"/>
                  <a:pt x="4315691" y="151310"/>
                </a:cubicBezTo>
                <a:cubicBezTo>
                  <a:pt x="4321629" y="155268"/>
                  <a:pt x="4327697" y="159037"/>
                  <a:pt x="4333504" y="163185"/>
                </a:cubicBezTo>
                <a:cubicBezTo>
                  <a:pt x="4341557" y="168937"/>
                  <a:pt x="4348706" y="176012"/>
                  <a:pt x="4357254" y="180998"/>
                </a:cubicBezTo>
                <a:cubicBezTo>
                  <a:pt x="4372545" y="189918"/>
                  <a:pt x="4392237" y="192232"/>
                  <a:pt x="4404755" y="204749"/>
                </a:cubicBezTo>
                <a:cubicBezTo>
                  <a:pt x="4421057" y="221050"/>
                  <a:pt x="4411320" y="214854"/>
                  <a:pt x="4434444" y="222562"/>
                </a:cubicBezTo>
                <a:lnTo>
                  <a:pt x="4470070" y="258188"/>
                </a:lnTo>
                <a:cubicBezTo>
                  <a:pt x="4476008" y="264126"/>
                  <a:pt x="4483225" y="269014"/>
                  <a:pt x="4487883" y="276001"/>
                </a:cubicBezTo>
                <a:cubicBezTo>
                  <a:pt x="4495800" y="287876"/>
                  <a:pt x="4501541" y="301535"/>
                  <a:pt x="4511633" y="311627"/>
                </a:cubicBezTo>
                <a:cubicBezTo>
                  <a:pt x="4515592" y="315585"/>
                  <a:pt x="4520150" y="319023"/>
                  <a:pt x="4523509" y="323502"/>
                </a:cubicBezTo>
                <a:cubicBezTo>
                  <a:pt x="4563793" y="377214"/>
                  <a:pt x="4531899" y="343770"/>
                  <a:pt x="4559135" y="371003"/>
                </a:cubicBezTo>
                <a:cubicBezTo>
                  <a:pt x="4575953" y="421462"/>
                  <a:pt x="4552497" y="359939"/>
                  <a:pt x="4576948" y="400692"/>
                </a:cubicBezTo>
                <a:cubicBezTo>
                  <a:pt x="4580168" y="406059"/>
                  <a:pt x="4580086" y="412907"/>
                  <a:pt x="4582885" y="418505"/>
                </a:cubicBezTo>
                <a:cubicBezTo>
                  <a:pt x="4586076" y="424888"/>
                  <a:pt x="4590802" y="430380"/>
                  <a:pt x="4594761" y="436318"/>
                </a:cubicBezTo>
                <a:cubicBezTo>
                  <a:pt x="4611579" y="486779"/>
                  <a:pt x="4588123" y="425254"/>
                  <a:pt x="4612574" y="466006"/>
                </a:cubicBezTo>
                <a:cubicBezTo>
                  <a:pt x="4635698" y="504545"/>
                  <a:pt x="4600296" y="465605"/>
                  <a:pt x="4630387" y="495694"/>
                </a:cubicBezTo>
                <a:cubicBezTo>
                  <a:pt x="4641739" y="529753"/>
                  <a:pt x="4628638" y="499301"/>
                  <a:pt x="4648200" y="525383"/>
                </a:cubicBezTo>
                <a:cubicBezTo>
                  <a:pt x="4688481" y="579091"/>
                  <a:pt x="4656592" y="545652"/>
                  <a:pt x="4683826" y="572884"/>
                </a:cubicBezTo>
                <a:cubicBezTo>
                  <a:pt x="4687784" y="580801"/>
                  <a:pt x="4692414" y="588417"/>
                  <a:pt x="4695701" y="596635"/>
                </a:cubicBezTo>
                <a:cubicBezTo>
                  <a:pt x="4713894" y="642119"/>
                  <a:pt x="4696690" y="621376"/>
                  <a:pt x="4719452" y="644136"/>
                </a:cubicBezTo>
                <a:cubicBezTo>
                  <a:pt x="4733527" y="714518"/>
                  <a:pt x="4715026" y="641599"/>
                  <a:pt x="4737265" y="691637"/>
                </a:cubicBezTo>
                <a:cubicBezTo>
                  <a:pt x="4742349" y="703076"/>
                  <a:pt x="4742197" y="716848"/>
                  <a:pt x="4749140" y="727263"/>
                </a:cubicBezTo>
                <a:cubicBezTo>
                  <a:pt x="4753098" y="733201"/>
                  <a:pt x="4758117" y="738555"/>
                  <a:pt x="4761015" y="745076"/>
                </a:cubicBezTo>
                <a:cubicBezTo>
                  <a:pt x="4766099" y="756515"/>
                  <a:pt x="4768933" y="768827"/>
                  <a:pt x="4772891" y="780702"/>
                </a:cubicBezTo>
                <a:cubicBezTo>
                  <a:pt x="4774870" y="786640"/>
                  <a:pt x="4775356" y="793307"/>
                  <a:pt x="4778828" y="798515"/>
                </a:cubicBezTo>
                <a:lnTo>
                  <a:pt x="4790704" y="816328"/>
                </a:lnTo>
                <a:cubicBezTo>
                  <a:pt x="4792683" y="824245"/>
                  <a:pt x="4794296" y="832263"/>
                  <a:pt x="4796641" y="840079"/>
                </a:cubicBezTo>
                <a:cubicBezTo>
                  <a:pt x="4800238" y="852069"/>
                  <a:pt x="4808517" y="875705"/>
                  <a:pt x="4808517" y="875705"/>
                </a:cubicBezTo>
                <a:cubicBezTo>
                  <a:pt x="4806538" y="909352"/>
                  <a:pt x="4809523" y="943663"/>
                  <a:pt x="4802579" y="976645"/>
                </a:cubicBezTo>
                <a:cubicBezTo>
                  <a:pt x="4801109" y="983628"/>
                  <a:pt x="4790338" y="984062"/>
                  <a:pt x="4784766" y="988520"/>
                </a:cubicBezTo>
                <a:cubicBezTo>
                  <a:pt x="4761478" y="1007151"/>
                  <a:pt x="4786014" y="996022"/>
                  <a:pt x="4755078" y="1006333"/>
                </a:cubicBezTo>
                <a:cubicBezTo>
                  <a:pt x="4751119" y="1010292"/>
                  <a:pt x="4747860" y="1015104"/>
                  <a:pt x="4743202" y="1018209"/>
                </a:cubicBezTo>
                <a:cubicBezTo>
                  <a:pt x="4700061" y="1046970"/>
                  <a:pt x="4734808" y="1014729"/>
                  <a:pt x="4707576" y="1041959"/>
                </a:cubicBezTo>
                <a:cubicBezTo>
                  <a:pt x="4703618" y="1053834"/>
                  <a:pt x="4694661" y="1065111"/>
                  <a:pt x="4695701" y="1077585"/>
                </a:cubicBezTo>
                <a:cubicBezTo>
                  <a:pt x="4697680" y="1101336"/>
                  <a:pt x="4697721" y="1125328"/>
                  <a:pt x="4701639" y="1148837"/>
                </a:cubicBezTo>
                <a:cubicBezTo>
                  <a:pt x="4703697" y="1161184"/>
                  <a:pt x="4709556" y="1172588"/>
                  <a:pt x="4713514" y="1184463"/>
                </a:cubicBezTo>
                <a:cubicBezTo>
                  <a:pt x="4715493" y="1190401"/>
                  <a:pt x="4715980" y="1197068"/>
                  <a:pt x="4719452" y="1202276"/>
                </a:cubicBezTo>
                <a:cubicBezTo>
                  <a:pt x="4746307" y="1242560"/>
                  <a:pt x="4733110" y="1227810"/>
                  <a:pt x="4755078" y="1249777"/>
                </a:cubicBezTo>
                <a:lnTo>
                  <a:pt x="4766953" y="1285403"/>
                </a:lnTo>
                <a:cubicBezTo>
                  <a:pt x="4768932" y="1291341"/>
                  <a:pt x="4769419" y="1298008"/>
                  <a:pt x="4772891" y="1303216"/>
                </a:cubicBezTo>
                <a:lnTo>
                  <a:pt x="4784766" y="1321029"/>
                </a:lnTo>
                <a:cubicBezTo>
                  <a:pt x="4788085" y="1334305"/>
                  <a:pt x="4796798" y="1371734"/>
                  <a:pt x="4802579" y="1380406"/>
                </a:cubicBezTo>
                <a:cubicBezTo>
                  <a:pt x="4817559" y="1402877"/>
                  <a:pt x="4809408" y="1393173"/>
                  <a:pt x="4826330" y="1410094"/>
                </a:cubicBezTo>
                <a:cubicBezTo>
                  <a:pt x="4838685" y="1459520"/>
                  <a:pt x="4823641" y="1410657"/>
                  <a:pt x="4844142" y="1451658"/>
                </a:cubicBezTo>
                <a:cubicBezTo>
                  <a:pt x="4846941" y="1457256"/>
                  <a:pt x="4846608" y="1464263"/>
                  <a:pt x="4850080" y="1469471"/>
                </a:cubicBezTo>
                <a:cubicBezTo>
                  <a:pt x="4854738" y="1476458"/>
                  <a:pt x="4861955" y="1481346"/>
                  <a:pt x="4867893" y="1487284"/>
                </a:cubicBezTo>
                <a:cubicBezTo>
                  <a:pt x="4879250" y="1521352"/>
                  <a:pt x="4865698" y="1489551"/>
                  <a:pt x="4891644" y="1522910"/>
                </a:cubicBezTo>
                <a:cubicBezTo>
                  <a:pt x="4900406" y="1534176"/>
                  <a:pt x="4905302" y="1548444"/>
                  <a:pt x="4915394" y="1558536"/>
                </a:cubicBezTo>
                <a:lnTo>
                  <a:pt x="4939145" y="1582287"/>
                </a:lnTo>
                <a:cubicBezTo>
                  <a:pt x="4953223" y="1652672"/>
                  <a:pt x="4934719" y="1579749"/>
                  <a:pt x="4956958" y="1629788"/>
                </a:cubicBezTo>
                <a:cubicBezTo>
                  <a:pt x="4962042" y="1641227"/>
                  <a:pt x="4965797" y="1653270"/>
                  <a:pt x="4968833" y="1665414"/>
                </a:cubicBezTo>
                <a:cubicBezTo>
                  <a:pt x="4970812" y="1673331"/>
                  <a:pt x="4971121" y="1681865"/>
                  <a:pt x="4974771" y="1689164"/>
                </a:cubicBezTo>
                <a:cubicBezTo>
                  <a:pt x="4990528" y="1720676"/>
                  <a:pt x="5003882" y="1730150"/>
                  <a:pt x="5028210" y="1754479"/>
                </a:cubicBezTo>
                <a:lnTo>
                  <a:pt x="5046023" y="1772292"/>
                </a:lnTo>
                <a:lnTo>
                  <a:pt x="5063836" y="1790105"/>
                </a:lnTo>
                <a:cubicBezTo>
                  <a:pt x="5069774" y="1796043"/>
                  <a:pt x="5073683" y="1805263"/>
                  <a:pt x="5081649" y="1807918"/>
                </a:cubicBezTo>
                <a:lnTo>
                  <a:pt x="5099462" y="1813855"/>
                </a:lnTo>
                <a:cubicBezTo>
                  <a:pt x="5129549" y="1843945"/>
                  <a:pt x="5090612" y="1808546"/>
                  <a:pt x="5129150" y="1831668"/>
                </a:cubicBezTo>
                <a:cubicBezTo>
                  <a:pt x="5166963" y="1854356"/>
                  <a:pt x="5106199" y="1834838"/>
                  <a:pt x="5164776" y="1849481"/>
                </a:cubicBezTo>
                <a:cubicBezTo>
                  <a:pt x="5199327" y="1884032"/>
                  <a:pt x="5149523" y="1835780"/>
                  <a:pt x="5194465" y="1873232"/>
                </a:cubicBezTo>
                <a:cubicBezTo>
                  <a:pt x="5200916" y="1878608"/>
                  <a:pt x="5205291" y="1886387"/>
                  <a:pt x="5212278" y="1891045"/>
                </a:cubicBezTo>
                <a:cubicBezTo>
                  <a:pt x="5217486" y="1894517"/>
                  <a:pt x="5224493" y="1894184"/>
                  <a:pt x="5230091" y="1896983"/>
                </a:cubicBezTo>
                <a:cubicBezTo>
                  <a:pt x="5236474" y="1900174"/>
                  <a:pt x="5241966" y="1904900"/>
                  <a:pt x="5247904" y="1908858"/>
                </a:cubicBezTo>
                <a:cubicBezTo>
                  <a:pt x="5281936" y="1959907"/>
                  <a:pt x="5241134" y="1895318"/>
                  <a:pt x="5265717" y="1944484"/>
                </a:cubicBezTo>
                <a:cubicBezTo>
                  <a:pt x="5268908" y="1950867"/>
                  <a:pt x="5273634" y="1956359"/>
                  <a:pt x="5277592" y="1962297"/>
                </a:cubicBezTo>
                <a:cubicBezTo>
                  <a:pt x="5281550" y="1978131"/>
                  <a:pt x="5287159" y="1993641"/>
                  <a:pt x="5289467" y="2009798"/>
                </a:cubicBezTo>
                <a:cubicBezTo>
                  <a:pt x="5291446" y="2023653"/>
                  <a:pt x="5292258" y="2037725"/>
                  <a:pt x="5295405" y="2051362"/>
                </a:cubicBezTo>
                <a:cubicBezTo>
                  <a:pt x="5298220" y="2063559"/>
                  <a:pt x="5303322" y="2075113"/>
                  <a:pt x="5307280" y="2086988"/>
                </a:cubicBezTo>
                <a:cubicBezTo>
                  <a:pt x="5309259" y="2092926"/>
                  <a:pt x="5309746" y="2099593"/>
                  <a:pt x="5313218" y="2104801"/>
                </a:cubicBezTo>
                <a:cubicBezTo>
                  <a:pt x="5317176" y="2110739"/>
                  <a:pt x="5321902" y="2116231"/>
                  <a:pt x="5325093" y="2122614"/>
                </a:cubicBezTo>
                <a:cubicBezTo>
                  <a:pt x="5330084" y="2132596"/>
                  <a:pt x="5334112" y="2154658"/>
                  <a:pt x="5336968" y="2164177"/>
                </a:cubicBezTo>
                <a:cubicBezTo>
                  <a:pt x="5340565" y="2176167"/>
                  <a:pt x="5346389" y="2187528"/>
                  <a:pt x="5348844" y="2199803"/>
                </a:cubicBezTo>
                <a:cubicBezTo>
                  <a:pt x="5357237" y="2241772"/>
                  <a:pt x="5351588" y="2219911"/>
                  <a:pt x="5366657" y="2265118"/>
                </a:cubicBezTo>
                <a:cubicBezTo>
                  <a:pt x="5368636" y="2271056"/>
                  <a:pt x="5368168" y="2278506"/>
                  <a:pt x="5372594" y="2282931"/>
                </a:cubicBezTo>
                <a:lnTo>
                  <a:pt x="5384470" y="2294806"/>
                </a:lnTo>
                <a:cubicBezTo>
                  <a:pt x="5376553" y="2298764"/>
                  <a:pt x="5369526" y="2305800"/>
                  <a:pt x="5360719" y="2306681"/>
                </a:cubicBezTo>
                <a:cubicBezTo>
                  <a:pt x="5307429" y="2312010"/>
                  <a:pt x="5342488" y="2298159"/>
                  <a:pt x="5307280" y="2294806"/>
                </a:cubicBezTo>
                <a:cubicBezTo>
                  <a:pt x="5271760" y="2291423"/>
                  <a:pt x="5236009" y="2291165"/>
                  <a:pt x="5200402" y="2288868"/>
                </a:cubicBezTo>
                <a:cubicBezTo>
                  <a:pt x="5001249" y="2276020"/>
                  <a:pt x="5281593" y="2290130"/>
                  <a:pt x="4992584" y="2276993"/>
                </a:cubicBezTo>
                <a:cubicBezTo>
                  <a:pt x="4894155" y="2260587"/>
                  <a:pt x="5040283" y="2284144"/>
                  <a:pt x="4897581" y="2265118"/>
                </a:cubicBezTo>
                <a:cubicBezTo>
                  <a:pt x="4800845" y="2252220"/>
                  <a:pt x="4951831" y="2266452"/>
                  <a:pt x="4826330" y="2253242"/>
                </a:cubicBezTo>
                <a:cubicBezTo>
                  <a:pt x="4760133" y="2246274"/>
                  <a:pt x="4758030" y="2249159"/>
                  <a:pt x="4695701" y="2241367"/>
                </a:cubicBezTo>
                <a:cubicBezTo>
                  <a:pt x="4680097" y="2239416"/>
                  <a:pt x="4632670" y="2229821"/>
                  <a:pt x="4618511" y="2229492"/>
                </a:cubicBezTo>
                <a:cubicBezTo>
                  <a:pt x="4462182" y="2225857"/>
                  <a:pt x="4305800" y="2225043"/>
                  <a:pt x="4149436" y="2223554"/>
                </a:cubicBezTo>
                <a:lnTo>
                  <a:pt x="3371602" y="2217616"/>
                </a:lnTo>
                <a:cubicBezTo>
                  <a:pt x="3341914" y="2215637"/>
                  <a:pt x="3312157" y="2214500"/>
                  <a:pt x="3282537" y="2211679"/>
                </a:cubicBezTo>
                <a:cubicBezTo>
                  <a:pt x="3270552" y="2210538"/>
                  <a:pt x="3258882" y="2207024"/>
                  <a:pt x="3246911" y="2205741"/>
                </a:cubicBezTo>
                <a:cubicBezTo>
                  <a:pt x="3203438" y="2201083"/>
                  <a:pt x="3116283" y="2193866"/>
                  <a:pt x="3116283" y="2193866"/>
                </a:cubicBezTo>
                <a:cubicBezTo>
                  <a:pt x="2970129" y="2164634"/>
                  <a:pt x="3073497" y="2183125"/>
                  <a:pt x="2724397" y="2193866"/>
                </a:cubicBezTo>
                <a:cubicBezTo>
                  <a:pt x="2716240" y="2194117"/>
                  <a:pt x="2708744" y="2198791"/>
                  <a:pt x="2700646" y="2199803"/>
                </a:cubicBezTo>
                <a:cubicBezTo>
                  <a:pt x="2676997" y="2202759"/>
                  <a:pt x="2653145" y="2203762"/>
                  <a:pt x="2629394" y="2205741"/>
                </a:cubicBezTo>
                <a:cubicBezTo>
                  <a:pt x="2582270" y="2224590"/>
                  <a:pt x="2609822" y="2214244"/>
                  <a:pt x="2546267" y="2235429"/>
                </a:cubicBezTo>
                <a:lnTo>
                  <a:pt x="2528454" y="2241367"/>
                </a:lnTo>
                <a:cubicBezTo>
                  <a:pt x="2522516" y="2243346"/>
                  <a:pt x="2516852" y="2246529"/>
                  <a:pt x="2510641" y="2247305"/>
                </a:cubicBezTo>
                <a:cubicBezTo>
                  <a:pt x="2486608" y="2250309"/>
                  <a:pt x="2446173" y="2255080"/>
                  <a:pt x="2421576" y="2259180"/>
                </a:cubicBezTo>
                <a:cubicBezTo>
                  <a:pt x="2411621" y="2260839"/>
                  <a:pt x="2401817" y="2263313"/>
                  <a:pt x="2391888" y="2265118"/>
                </a:cubicBezTo>
                <a:cubicBezTo>
                  <a:pt x="2377880" y="2267665"/>
                  <a:pt x="2327001" y="2275968"/>
                  <a:pt x="2314698" y="2276993"/>
                </a:cubicBezTo>
                <a:cubicBezTo>
                  <a:pt x="2257363" y="2281771"/>
                  <a:pt x="2142506" y="2288868"/>
                  <a:pt x="2142506" y="2288868"/>
                </a:cubicBezTo>
                <a:lnTo>
                  <a:pt x="1821872" y="2282931"/>
                </a:lnTo>
                <a:cubicBezTo>
                  <a:pt x="1796078" y="2282161"/>
                  <a:pt x="1770347" y="2279695"/>
                  <a:pt x="1744683" y="2276993"/>
                </a:cubicBezTo>
                <a:cubicBezTo>
                  <a:pt x="1732710" y="2275733"/>
                  <a:pt x="1721075" y="2271762"/>
                  <a:pt x="1709057" y="2271055"/>
                </a:cubicBezTo>
                <a:cubicBezTo>
                  <a:pt x="1665165" y="2268473"/>
                  <a:pt x="1377093" y="2260096"/>
                  <a:pt x="1346859" y="2259180"/>
                </a:cubicBezTo>
                <a:cubicBezTo>
                  <a:pt x="1253375" y="2247494"/>
                  <a:pt x="1335628" y="2256623"/>
                  <a:pt x="1186542" y="2247305"/>
                </a:cubicBezTo>
                <a:cubicBezTo>
                  <a:pt x="1160787" y="2245695"/>
                  <a:pt x="1135105" y="2243029"/>
                  <a:pt x="1109353" y="2241367"/>
                </a:cubicBezTo>
                <a:lnTo>
                  <a:pt x="1002475" y="2235429"/>
                </a:lnTo>
                <a:lnTo>
                  <a:pt x="723405" y="2241367"/>
                </a:lnTo>
                <a:cubicBezTo>
                  <a:pt x="713581" y="2241731"/>
                  <a:pt x="665473" y="2249609"/>
                  <a:pt x="652153" y="2253242"/>
                </a:cubicBezTo>
                <a:cubicBezTo>
                  <a:pt x="640076" y="2256536"/>
                  <a:pt x="629039" y="2264727"/>
                  <a:pt x="616527" y="2265118"/>
                </a:cubicBezTo>
                <a:lnTo>
                  <a:pt x="426522" y="2271055"/>
                </a:lnTo>
                <a:cubicBezTo>
                  <a:pt x="394854" y="2273034"/>
                  <a:pt x="363248" y="2276993"/>
                  <a:pt x="331519" y="2276993"/>
                </a:cubicBezTo>
                <a:cubicBezTo>
                  <a:pt x="272109" y="2276993"/>
                  <a:pt x="212789" y="2272135"/>
                  <a:pt x="153389" y="2271055"/>
                </a:cubicBezTo>
                <a:cubicBezTo>
                  <a:pt x="103917" y="2270155"/>
                  <a:pt x="45522" y="2282931"/>
                  <a:pt x="22761" y="2276993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307278" y="1140031"/>
            <a:ext cx="1837707" cy="1928856"/>
          </a:xfrm>
          <a:custGeom>
            <a:avLst/>
            <a:gdLst>
              <a:gd name="connsiteX0" fmla="*/ 1834738 w 1837707"/>
              <a:gd name="connsiteY0" fmla="*/ 694707 h 1928856"/>
              <a:gd name="connsiteX1" fmla="*/ 1805049 w 1837707"/>
              <a:gd name="connsiteY1" fmla="*/ 700644 h 1928856"/>
              <a:gd name="connsiteX2" fmla="*/ 1793174 w 1837707"/>
              <a:gd name="connsiteY2" fmla="*/ 712520 h 1928856"/>
              <a:gd name="connsiteX3" fmla="*/ 1769423 w 1837707"/>
              <a:gd name="connsiteY3" fmla="*/ 718457 h 1928856"/>
              <a:gd name="connsiteX4" fmla="*/ 1751610 w 1837707"/>
              <a:gd name="connsiteY4" fmla="*/ 730333 h 1928856"/>
              <a:gd name="connsiteX5" fmla="*/ 1727860 w 1837707"/>
              <a:gd name="connsiteY5" fmla="*/ 736270 h 1928856"/>
              <a:gd name="connsiteX6" fmla="*/ 1692234 w 1837707"/>
              <a:gd name="connsiteY6" fmla="*/ 748146 h 1928856"/>
              <a:gd name="connsiteX7" fmla="*/ 1674421 w 1837707"/>
              <a:gd name="connsiteY7" fmla="*/ 754083 h 1928856"/>
              <a:gd name="connsiteX8" fmla="*/ 1656608 w 1837707"/>
              <a:gd name="connsiteY8" fmla="*/ 765959 h 1928856"/>
              <a:gd name="connsiteX9" fmla="*/ 1638795 w 1837707"/>
              <a:gd name="connsiteY9" fmla="*/ 771896 h 1928856"/>
              <a:gd name="connsiteX10" fmla="*/ 1626919 w 1837707"/>
              <a:gd name="connsiteY10" fmla="*/ 783772 h 1928856"/>
              <a:gd name="connsiteX11" fmla="*/ 1603169 w 1837707"/>
              <a:gd name="connsiteY11" fmla="*/ 801585 h 1928856"/>
              <a:gd name="connsiteX12" fmla="*/ 1579418 w 1837707"/>
              <a:gd name="connsiteY12" fmla="*/ 837211 h 1928856"/>
              <a:gd name="connsiteX13" fmla="*/ 1555667 w 1837707"/>
              <a:gd name="connsiteY13" fmla="*/ 872837 h 1928856"/>
              <a:gd name="connsiteX14" fmla="*/ 1543792 w 1837707"/>
              <a:gd name="connsiteY14" fmla="*/ 890650 h 1928856"/>
              <a:gd name="connsiteX15" fmla="*/ 1531917 w 1837707"/>
              <a:gd name="connsiteY15" fmla="*/ 908463 h 1928856"/>
              <a:gd name="connsiteX16" fmla="*/ 1520041 w 1837707"/>
              <a:gd name="connsiteY16" fmla="*/ 920338 h 1928856"/>
              <a:gd name="connsiteX17" fmla="*/ 1502228 w 1837707"/>
              <a:gd name="connsiteY17" fmla="*/ 950026 h 1928856"/>
              <a:gd name="connsiteX18" fmla="*/ 1460665 w 1837707"/>
              <a:gd name="connsiteY18" fmla="*/ 997527 h 1928856"/>
              <a:gd name="connsiteX19" fmla="*/ 1442852 w 1837707"/>
              <a:gd name="connsiteY19" fmla="*/ 1003465 h 1928856"/>
              <a:gd name="connsiteX20" fmla="*/ 1401288 w 1837707"/>
              <a:gd name="connsiteY20" fmla="*/ 1033153 h 1928856"/>
              <a:gd name="connsiteX21" fmla="*/ 1389413 w 1837707"/>
              <a:gd name="connsiteY21" fmla="*/ 1045029 h 1928856"/>
              <a:gd name="connsiteX22" fmla="*/ 1353787 w 1837707"/>
              <a:gd name="connsiteY22" fmla="*/ 1056904 h 1928856"/>
              <a:gd name="connsiteX23" fmla="*/ 1335974 w 1837707"/>
              <a:gd name="connsiteY23" fmla="*/ 1062842 h 1928856"/>
              <a:gd name="connsiteX24" fmla="*/ 1300348 w 1837707"/>
              <a:gd name="connsiteY24" fmla="*/ 1080655 h 1928856"/>
              <a:gd name="connsiteX25" fmla="*/ 1276597 w 1837707"/>
              <a:gd name="connsiteY25" fmla="*/ 1092530 h 1928856"/>
              <a:gd name="connsiteX26" fmla="*/ 1252847 w 1837707"/>
              <a:gd name="connsiteY26" fmla="*/ 1098468 h 1928856"/>
              <a:gd name="connsiteX27" fmla="*/ 1199408 w 1837707"/>
              <a:gd name="connsiteY27" fmla="*/ 1116281 h 1928856"/>
              <a:gd name="connsiteX28" fmla="*/ 1181595 w 1837707"/>
              <a:gd name="connsiteY28" fmla="*/ 1122218 h 1928856"/>
              <a:gd name="connsiteX29" fmla="*/ 1140031 w 1837707"/>
              <a:gd name="connsiteY29" fmla="*/ 1128156 h 1928856"/>
              <a:gd name="connsiteX30" fmla="*/ 1122218 w 1837707"/>
              <a:gd name="connsiteY30" fmla="*/ 1140031 h 1928856"/>
              <a:gd name="connsiteX31" fmla="*/ 1122218 w 1837707"/>
              <a:gd name="connsiteY31" fmla="*/ 1205346 h 1928856"/>
              <a:gd name="connsiteX32" fmla="*/ 1134093 w 1837707"/>
              <a:gd name="connsiteY32" fmla="*/ 1223159 h 1928856"/>
              <a:gd name="connsiteX33" fmla="*/ 1140031 w 1837707"/>
              <a:gd name="connsiteY33" fmla="*/ 1240972 h 1928856"/>
              <a:gd name="connsiteX34" fmla="*/ 1163782 w 1837707"/>
              <a:gd name="connsiteY34" fmla="*/ 1276598 h 1928856"/>
              <a:gd name="connsiteX35" fmla="*/ 1175657 w 1837707"/>
              <a:gd name="connsiteY35" fmla="*/ 1294411 h 1928856"/>
              <a:gd name="connsiteX36" fmla="*/ 1187532 w 1837707"/>
              <a:gd name="connsiteY36" fmla="*/ 1318161 h 1928856"/>
              <a:gd name="connsiteX37" fmla="*/ 1193470 w 1837707"/>
              <a:gd name="connsiteY37" fmla="*/ 1341912 h 1928856"/>
              <a:gd name="connsiteX38" fmla="*/ 1217221 w 1837707"/>
              <a:gd name="connsiteY38" fmla="*/ 1371600 h 1928856"/>
              <a:gd name="connsiteX39" fmla="*/ 1229096 w 1837707"/>
              <a:gd name="connsiteY39" fmla="*/ 1407226 h 1928856"/>
              <a:gd name="connsiteX40" fmla="*/ 1240971 w 1837707"/>
              <a:gd name="connsiteY40" fmla="*/ 1425039 h 1928856"/>
              <a:gd name="connsiteX41" fmla="*/ 1246909 w 1837707"/>
              <a:gd name="connsiteY41" fmla="*/ 1442852 h 1928856"/>
              <a:gd name="connsiteX42" fmla="*/ 1282535 w 1837707"/>
              <a:gd name="connsiteY42" fmla="*/ 1484416 h 1928856"/>
              <a:gd name="connsiteX43" fmla="*/ 1318161 w 1837707"/>
              <a:gd name="connsiteY43" fmla="*/ 1508166 h 1928856"/>
              <a:gd name="connsiteX44" fmla="*/ 1353787 w 1837707"/>
              <a:gd name="connsiteY44" fmla="*/ 1525979 h 1928856"/>
              <a:gd name="connsiteX45" fmla="*/ 1365662 w 1837707"/>
              <a:gd name="connsiteY45" fmla="*/ 1537855 h 1928856"/>
              <a:gd name="connsiteX46" fmla="*/ 1383475 w 1837707"/>
              <a:gd name="connsiteY46" fmla="*/ 1549730 h 1928856"/>
              <a:gd name="connsiteX47" fmla="*/ 1425039 w 1837707"/>
              <a:gd name="connsiteY47" fmla="*/ 1585356 h 1928856"/>
              <a:gd name="connsiteX48" fmla="*/ 1436914 w 1837707"/>
              <a:gd name="connsiteY48" fmla="*/ 1603169 h 1928856"/>
              <a:gd name="connsiteX49" fmla="*/ 1460665 w 1837707"/>
              <a:gd name="connsiteY49" fmla="*/ 1626920 h 1928856"/>
              <a:gd name="connsiteX50" fmla="*/ 1549730 w 1837707"/>
              <a:gd name="connsiteY50" fmla="*/ 1638795 h 1928856"/>
              <a:gd name="connsiteX51" fmla="*/ 1567543 w 1837707"/>
              <a:gd name="connsiteY51" fmla="*/ 1650670 h 1928856"/>
              <a:gd name="connsiteX52" fmla="*/ 1585356 w 1837707"/>
              <a:gd name="connsiteY52" fmla="*/ 1656608 h 1928856"/>
              <a:gd name="connsiteX53" fmla="*/ 1579418 w 1837707"/>
              <a:gd name="connsiteY53" fmla="*/ 1674421 h 1928856"/>
              <a:gd name="connsiteX54" fmla="*/ 1531917 w 1837707"/>
              <a:gd name="connsiteY54" fmla="*/ 1686296 h 1928856"/>
              <a:gd name="connsiteX55" fmla="*/ 1472540 w 1837707"/>
              <a:gd name="connsiteY55" fmla="*/ 1704109 h 1928856"/>
              <a:gd name="connsiteX56" fmla="*/ 1436914 w 1837707"/>
              <a:gd name="connsiteY56" fmla="*/ 1715985 h 1928856"/>
              <a:gd name="connsiteX57" fmla="*/ 1419101 w 1837707"/>
              <a:gd name="connsiteY57" fmla="*/ 1721922 h 1928856"/>
              <a:gd name="connsiteX58" fmla="*/ 1407226 w 1837707"/>
              <a:gd name="connsiteY58" fmla="*/ 1733798 h 1928856"/>
              <a:gd name="connsiteX59" fmla="*/ 1371600 w 1837707"/>
              <a:gd name="connsiteY59" fmla="*/ 1745673 h 1928856"/>
              <a:gd name="connsiteX60" fmla="*/ 1324099 w 1837707"/>
              <a:gd name="connsiteY60" fmla="*/ 1757548 h 1928856"/>
              <a:gd name="connsiteX61" fmla="*/ 1306286 w 1837707"/>
              <a:gd name="connsiteY61" fmla="*/ 1769424 h 1928856"/>
              <a:gd name="connsiteX62" fmla="*/ 1270660 w 1837707"/>
              <a:gd name="connsiteY62" fmla="*/ 1781299 h 1928856"/>
              <a:gd name="connsiteX63" fmla="*/ 1223158 w 1837707"/>
              <a:gd name="connsiteY63" fmla="*/ 1805050 h 1928856"/>
              <a:gd name="connsiteX64" fmla="*/ 1181595 w 1837707"/>
              <a:gd name="connsiteY64" fmla="*/ 1822863 h 1928856"/>
              <a:gd name="connsiteX65" fmla="*/ 1145969 w 1837707"/>
              <a:gd name="connsiteY65" fmla="*/ 1834738 h 1928856"/>
              <a:gd name="connsiteX66" fmla="*/ 1015340 w 1837707"/>
              <a:gd name="connsiteY66" fmla="*/ 1846613 h 1928856"/>
              <a:gd name="connsiteX67" fmla="*/ 991590 w 1837707"/>
              <a:gd name="connsiteY67" fmla="*/ 1852551 h 1928856"/>
              <a:gd name="connsiteX68" fmla="*/ 973777 w 1837707"/>
              <a:gd name="connsiteY68" fmla="*/ 1858488 h 1928856"/>
              <a:gd name="connsiteX69" fmla="*/ 908462 w 1837707"/>
              <a:gd name="connsiteY69" fmla="*/ 1876301 h 1928856"/>
              <a:gd name="connsiteX70" fmla="*/ 890649 w 1837707"/>
              <a:gd name="connsiteY70" fmla="*/ 1882239 h 1928856"/>
              <a:gd name="connsiteX71" fmla="*/ 872836 w 1837707"/>
              <a:gd name="connsiteY71" fmla="*/ 1894114 h 1928856"/>
              <a:gd name="connsiteX72" fmla="*/ 825335 w 1837707"/>
              <a:gd name="connsiteY72" fmla="*/ 1905990 h 1928856"/>
              <a:gd name="connsiteX73" fmla="*/ 807522 w 1837707"/>
              <a:gd name="connsiteY73" fmla="*/ 1911927 h 1928856"/>
              <a:gd name="connsiteX74" fmla="*/ 771896 w 1837707"/>
              <a:gd name="connsiteY74" fmla="*/ 1917865 h 1928856"/>
              <a:gd name="connsiteX75" fmla="*/ 534390 w 1837707"/>
              <a:gd name="connsiteY75" fmla="*/ 1905990 h 1928856"/>
              <a:gd name="connsiteX76" fmla="*/ 516577 w 1837707"/>
              <a:gd name="connsiteY76" fmla="*/ 1900052 h 1928856"/>
              <a:gd name="connsiteX77" fmla="*/ 498764 w 1837707"/>
              <a:gd name="connsiteY77" fmla="*/ 1888177 h 1928856"/>
              <a:gd name="connsiteX78" fmla="*/ 469075 w 1837707"/>
              <a:gd name="connsiteY78" fmla="*/ 1858488 h 1928856"/>
              <a:gd name="connsiteX79" fmla="*/ 439387 w 1837707"/>
              <a:gd name="connsiteY79" fmla="*/ 1816925 h 1928856"/>
              <a:gd name="connsiteX80" fmla="*/ 427512 w 1837707"/>
              <a:gd name="connsiteY80" fmla="*/ 1781299 h 1928856"/>
              <a:gd name="connsiteX81" fmla="*/ 421574 w 1837707"/>
              <a:gd name="connsiteY81" fmla="*/ 1751611 h 1928856"/>
              <a:gd name="connsiteX82" fmla="*/ 409699 w 1837707"/>
              <a:gd name="connsiteY82" fmla="*/ 1715985 h 1928856"/>
              <a:gd name="connsiteX83" fmla="*/ 403761 w 1837707"/>
              <a:gd name="connsiteY83" fmla="*/ 1698172 h 1928856"/>
              <a:gd name="connsiteX84" fmla="*/ 397823 w 1837707"/>
              <a:gd name="connsiteY84" fmla="*/ 1674421 h 1928856"/>
              <a:gd name="connsiteX85" fmla="*/ 391886 w 1837707"/>
              <a:gd name="connsiteY85" fmla="*/ 1656608 h 1928856"/>
              <a:gd name="connsiteX86" fmla="*/ 374073 w 1837707"/>
              <a:gd name="connsiteY86" fmla="*/ 1591294 h 1928856"/>
              <a:gd name="connsiteX87" fmla="*/ 368135 w 1837707"/>
              <a:gd name="connsiteY87" fmla="*/ 1573481 h 1928856"/>
              <a:gd name="connsiteX88" fmla="*/ 350322 w 1837707"/>
              <a:gd name="connsiteY88" fmla="*/ 1555668 h 1928856"/>
              <a:gd name="connsiteX89" fmla="*/ 338447 w 1837707"/>
              <a:gd name="connsiteY89" fmla="*/ 1508166 h 1928856"/>
              <a:gd name="connsiteX90" fmla="*/ 320634 w 1837707"/>
              <a:gd name="connsiteY90" fmla="*/ 1460665 h 1928856"/>
              <a:gd name="connsiteX91" fmla="*/ 308758 w 1837707"/>
              <a:gd name="connsiteY91" fmla="*/ 1448790 h 1928856"/>
              <a:gd name="connsiteX92" fmla="*/ 302821 w 1837707"/>
              <a:gd name="connsiteY92" fmla="*/ 1419101 h 1928856"/>
              <a:gd name="connsiteX93" fmla="*/ 290945 w 1837707"/>
              <a:gd name="connsiteY93" fmla="*/ 1395351 h 1928856"/>
              <a:gd name="connsiteX94" fmla="*/ 285008 w 1837707"/>
              <a:gd name="connsiteY94" fmla="*/ 1377538 h 1928856"/>
              <a:gd name="connsiteX95" fmla="*/ 273132 w 1837707"/>
              <a:gd name="connsiteY95" fmla="*/ 1353787 h 1928856"/>
              <a:gd name="connsiteX96" fmla="*/ 255319 w 1837707"/>
              <a:gd name="connsiteY96" fmla="*/ 1324099 h 1928856"/>
              <a:gd name="connsiteX97" fmla="*/ 249382 w 1837707"/>
              <a:gd name="connsiteY97" fmla="*/ 1306286 h 1928856"/>
              <a:gd name="connsiteX98" fmla="*/ 237506 w 1837707"/>
              <a:gd name="connsiteY98" fmla="*/ 1294411 h 1928856"/>
              <a:gd name="connsiteX99" fmla="*/ 225631 w 1837707"/>
              <a:gd name="connsiteY99" fmla="*/ 1258785 h 1928856"/>
              <a:gd name="connsiteX100" fmla="*/ 213756 w 1837707"/>
              <a:gd name="connsiteY100" fmla="*/ 1223159 h 1928856"/>
              <a:gd name="connsiteX101" fmla="*/ 207818 w 1837707"/>
              <a:gd name="connsiteY101" fmla="*/ 1199408 h 1928856"/>
              <a:gd name="connsiteX102" fmla="*/ 195943 w 1837707"/>
              <a:gd name="connsiteY102" fmla="*/ 1181595 h 1928856"/>
              <a:gd name="connsiteX103" fmla="*/ 190005 w 1837707"/>
              <a:gd name="connsiteY103" fmla="*/ 1151907 h 1928856"/>
              <a:gd name="connsiteX104" fmla="*/ 178130 w 1837707"/>
              <a:gd name="connsiteY104" fmla="*/ 1140031 h 1928856"/>
              <a:gd name="connsiteX105" fmla="*/ 172192 w 1837707"/>
              <a:gd name="connsiteY105" fmla="*/ 1092530 h 1928856"/>
              <a:gd name="connsiteX106" fmla="*/ 166254 w 1837707"/>
              <a:gd name="connsiteY106" fmla="*/ 1068779 h 1928856"/>
              <a:gd name="connsiteX107" fmla="*/ 154379 w 1837707"/>
              <a:gd name="connsiteY107" fmla="*/ 1033153 h 1928856"/>
              <a:gd name="connsiteX108" fmla="*/ 142504 w 1837707"/>
              <a:gd name="connsiteY108" fmla="*/ 985652 h 1928856"/>
              <a:gd name="connsiteX109" fmla="*/ 130628 w 1837707"/>
              <a:gd name="connsiteY109" fmla="*/ 961901 h 1928856"/>
              <a:gd name="connsiteX110" fmla="*/ 118753 w 1837707"/>
              <a:gd name="connsiteY110" fmla="*/ 920338 h 1928856"/>
              <a:gd name="connsiteX111" fmla="*/ 112816 w 1837707"/>
              <a:gd name="connsiteY111" fmla="*/ 884712 h 1928856"/>
              <a:gd name="connsiteX112" fmla="*/ 106878 w 1837707"/>
              <a:gd name="connsiteY112" fmla="*/ 866899 h 1928856"/>
              <a:gd name="connsiteX113" fmla="*/ 100940 w 1837707"/>
              <a:gd name="connsiteY113" fmla="*/ 843148 h 1928856"/>
              <a:gd name="connsiteX114" fmla="*/ 95003 w 1837707"/>
              <a:gd name="connsiteY114" fmla="*/ 825335 h 1928856"/>
              <a:gd name="connsiteX115" fmla="*/ 89065 w 1837707"/>
              <a:gd name="connsiteY115" fmla="*/ 801585 h 1928856"/>
              <a:gd name="connsiteX116" fmla="*/ 83127 w 1837707"/>
              <a:gd name="connsiteY116" fmla="*/ 771896 h 1928856"/>
              <a:gd name="connsiteX117" fmla="*/ 65314 w 1837707"/>
              <a:gd name="connsiteY117" fmla="*/ 748146 h 1928856"/>
              <a:gd name="connsiteX118" fmla="*/ 53439 w 1837707"/>
              <a:gd name="connsiteY118" fmla="*/ 682831 h 1928856"/>
              <a:gd name="connsiteX119" fmla="*/ 41564 w 1837707"/>
              <a:gd name="connsiteY119" fmla="*/ 659081 h 1928856"/>
              <a:gd name="connsiteX120" fmla="*/ 35626 w 1837707"/>
              <a:gd name="connsiteY120" fmla="*/ 623455 h 1928856"/>
              <a:gd name="connsiteX121" fmla="*/ 23751 w 1837707"/>
              <a:gd name="connsiteY121" fmla="*/ 599704 h 1928856"/>
              <a:gd name="connsiteX122" fmla="*/ 17813 w 1837707"/>
              <a:gd name="connsiteY122" fmla="*/ 546265 h 1928856"/>
              <a:gd name="connsiteX123" fmla="*/ 11875 w 1837707"/>
              <a:gd name="connsiteY123" fmla="*/ 522514 h 1928856"/>
              <a:gd name="connsiteX124" fmla="*/ 0 w 1837707"/>
              <a:gd name="connsiteY124" fmla="*/ 427512 h 1928856"/>
              <a:gd name="connsiteX125" fmla="*/ 5938 w 1837707"/>
              <a:gd name="connsiteY125" fmla="*/ 213756 h 1928856"/>
              <a:gd name="connsiteX126" fmla="*/ 17813 w 1837707"/>
              <a:gd name="connsiteY126" fmla="*/ 178130 h 1928856"/>
              <a:gd name="connsiteX127" fmla="*/ 23751 w 1837707"/>
              <a:gd name="connsiteY127" fmla="*/ 160317 h 1928856"/>
              <a:gd name="connsiteX128" fmla="*/ 35626 w 1837707"/>
              <a:gd name="connsiteY128" fmla="*/ 142504 h 1928856"/>
              <a:gd name="connsiteX129" fmla="*/ 47501 w 1837707"/>
              <a:gd name="connsiteY129" fmla="*/ 106878 h 1928856"/>
              <a:gd name="connsiteX130" fmla="*/ 71252 w 1837707"/>
              <a:gd name="connsiteY130" fmla="*/ 83127 h 1928856"/>
              <a:gd name="connsiteX131" fmla="*/ 95003 w 1837707"/>
              <a:gd name="connsiteY131" fmla="*/ 53439 h 1928856"/>
              <a:gd name="connsiteX132" fmla="*/ 130628 w 1837707"/>
              <a:gd name="connsiteY132" fmla="*/ 29688 h 1928856"/>
              <a:gd name="connsiteX133" fmla="*/ 148441 w 1837707"/>
              <a:gd name="connsiteY133" fmla="*/ 17813 h 1928856"/>
              <a:gd name="connsiteX134" fmla="*/ 166254 w 1837707"/>
              <a:gd name="connsiteY134" fmla="*/ 5938 h 1928856"/>
              <a:gd name="connsiteX135" fmla="*/ 184067 w 1837707"/>
              <a:gd name="connsiteY135" fmla="*/ 0 h 1928856"/>
              <a:gd name="connsiteX136" fmla="*/ 201880 w 1837707"/>
              <a:gd name="connsiteY136" fmla="*/ 5938 h 1928856"/>
              <a:gd name="connsiteX137" fmla="*/ 219693 w 1837707"/>
              <a:gd name="connsiteY137" fmla="*/ 35626 h 1928856"/>
              <a:gd name="connsiteX138" fmla="*/ 231569 w 1837707"/>
              <a:gd name="connsiteY138" fmla="*/ 53439 h 1928856"/>
              <a:gd name="connsiteX139" fmla="*/ 243444 w 1837707"/>
              <a:gd name="connsiteY139" fmla="*/ 95003 h 1928856"/>
              <a:gd name="connsiteX140" fmla="*/ 255319 w 1837707"/>
              <a:gd name="connsiteY140" fmla="*/ 142504 h 1928856"/>
              <a:gd name="connsiteX141" fmla="*/ 261257 w 1837707"/>
              <a:gd name="connsiteY141" fmla="*/ 207818 h 1928856"/>
              <a:gd name="connsiteX142" fmla="*/ 267195 w 1837707"/>
              <a:gd name="connsiteY142" fmla="*/ 237507 h 1928856"/>
              <a:gd name="connsiteX143" fmla="*/ 261257 w 1837707"/>
              <a:gd name="connsiteY143" fmla="*/ 403761 h 1928856"/>
              <a:gd name="connsiteX144" fmla="*/ 243444 w 1837707"/>
              <a:gd name="connsiteY144" fmla="*/ 463138 h 1928856"/>
              <a:gd name="connsiteX145" fmla="*/ 231569 w 1837707"/>
              <a:gd name="connsiteY145" fmla="*/ 480951 h 1928856"/>
              <a:gd name="connsiteX146" fmla="*/ 219693 w 1837707"/>
              <a:gd name="connsiteY146" fmla="*/ 516577 h 1928856"/>
              <a:gd name="connsiteX147" fmla="*/ 213756 w 1837707"/>
              <a:gd name="connsiteY147" fmla="*/ 534390 h 1928856"/>
              <a:gd name="connsiteX148" fmla="*/ 207818 w 1837707"/>
              <a:gd name="connsiteY148" fmla="*/ 552203 h 1928856"/>
              <a:gd name="connsiteX149" fmla="*/ 261257 w 1837707"/>
              <a:gd name="connsiteY149" fmla="*/ 570016 h 1928856"/>
              <a:gd name="connsiteX150" fmla="*/ 296883 w 1837707"/>
              <a:gd name="connsiteY150" fmla="*/ 581891 h 1928856"/>
              <a:gd name="connsiteX151" fmla="*/ 314696 w 1837707"/>
              <a:gd name="connsiteY151" fmla="*/ 587829 h 1928856"/>
              <a:gd name="connsiteX152" fmla="*/ 368135 w 1837707"/>
              <a:gd name="connsiteY152" fmla="*/ 617517 h 1928856"/>
              <a:gd name="connsiteX153" fmla="*/ 480951 w 1837707"/>
              <a:gd name="connsiteY153" fmla="*/ 629392 h 1928856"/>
              <a:gd name="connsiteX154" fmla="*/ 540327 w 1837707"/>
              <a:gd name="connsiteY154" fmla="*/ 635330 h 1928856"/>
              <a:gd name="connsiteX155" fmla="*/ 623454 w 1837707"/>
              <a:gd name="connsiteY155" fmla="*/ 659081 h 1928856"/>
              <a:gd name="connsiteX156" fmla="*/ 641267 w 1837707"/>
              <a:gd name="connsiteY156" fmla="*/ 665018 h 1928856"/>
              <a:gd name="connsiteX157" fmla="*/ 676893 w 1837707"/>
              <a:gd name="connsiteY157" fmla="*/ 682831 h 1928856"/>
              <a:gd name="connsiteX158" fmla="*/ 712519 w 1837707"/>
              <a:gd name="connsiteY158" fmla="*/ 694707 h 1928856"/>
              <a:gd name="connsiteX159" fmla="*/ 724395 w 1837707"/>
              <a:gd name="connsiteY159" fmla="*/ 706582 h 1928856"/>
              <a:gd name="connsiteX160" fmla="*/ 748145 w 1837707"/>
              <a:gd name="connsiteY160" fmla="*/ 712520 h 1928856"/>
              <a:gd name="connsiteX161" fmla="*/ 765958 w 1837707"/>
              <a:gd name="connsiteY161" fmla="*/ 718457 h 1928856"/>
              <a:gd name="connsiteX162" fmla="*/ 855023 w 1837707"/>
              <a:gd name="connsiteY162" fmla="*/ 736270 h 1928856"/>
              <a:gd name="connsiteX163" fmla="*/ 884712 w 1837707"/>
              <a:gd name="connsiteY163" fmla="*/ 742208 h 1928856"/>
              <a:gd name="connsiteX164" fmla="*/ 926275 w 1837707"/>
              <a:gd name="connsiteY164" fmla="*/ 748146 h 1928856"/>
              <a:gd name="connsiteX165" fmla="*/ 1395351 w 1837707"/>
              <a:gd name="connsiteY165" fmla="*/ 742208 h 1928856"/>
              <a:gd name="connsiteX166" fmla="*/ 1436914 w 1837707"/>
              <a:gd name="connsiteY166" fmla="*/ 730333 h 1928856"/>
              <a:gd name="connsiteX167" fmla="*/ 1478478 w 1837707"/>
              <a:gd name="connsiteY167" fmla="*/ 724395 h 1928856"/>
              <a:gd name="connsiteX168" fmla="*/ 1496291 w 1837707"/>
              <a:gd name="connsiteY168" fmla="*/ 718457 h 1928856"/>
              <a:gd name="connsiteX169" fmla="*/ 1579418 w 1837707"/>
              <a:gd name="connsiteY169" fmla="*/ 706582 h 1928856"/>
              <a:gd name="connsiteX170" fmla="*/ 1710047 w 1837707"/>
              <a:gd name="connsiteY170" fmla="*/ 712520 h 1928856"/>
              <a:gd name="connsiteX171" fmla="*/ 1787236 w 1837707"/>
              <a:gd name="connsiteY171" fmla="*/ 718457 h 1928856"/>
              <a:gd name="connsiteX172" fmla="*/ 1834738 w 1837707"/>
              <a:gd name="connsiteY172" fmla="*/ 694707 h 192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1837707" h="1928856">
                <a:moveTo>
                  <a:pt x="1834738" y="694707"/>
                </a:moveTo>
                <a:cubicBezTo>
                  <a:pt x="1837707" y="691738"/>
                  <a:pt x="1814325" y="696668"/>
                  <a:pt x="1805049" y="700644"/>
                </a:cubicBezTo>
                <a:cubicBezTo>
                  <a:pt x="1799903" y="702849"/>
                  <a:pt x="1798181" y="710016"/>
                  <a:pt x="1793174" y="712520"/>
                </a:cubicBezTo>
                <a:cubicBezTo>
                  <a:pt x="1785875" y="716170"/>
                  <a:pt x="1777340" y="716478"/>
                  <a:pt x="1769423" y="718457"/>
                </a:cubicBezTo>
                <a:cubicBezTo>
                  <a:pt x="1763485" y="722416"/>
                  <a:pt x="1758169" y="727522"/>
                  <a:pt x="1751610" y="730333"/>
                </a:cubicBezTo>
                <a:cubicBezTo>
                  <a:pt x="1744110" y="733548"/>
                  <a:pt x="1735676" y="733925"/>
                  <a:pt x="1727860" y="736270"/>
                </a:cubicBezTo>
                <a:cubicBezTo>
                  <a:pt x="1715870" y="739867"/>
                  <a:pt x="1704109" y="744188"/>
                  <a:pt x="1692234" y="748146"/>
                </a:cubicBezTo>
                <a:lnTo>
                  <a:pt x="1674421" y="754083"/>
                </a:lnTo>
                <a:cubicBezTo>
                  <a:pt x="1668483" y="758042"/>
                  <a:pt x="1662991" y="762768"/>
                  <a:pt x="1656608" y="765959"/>
                </a:cubicBezTo>
                <a:cubicBezTo>
                  <a:pt x="1651010" y="768758"/>
                  <a:pt x="1644162" y="768676"/>
                  <a:pt x="1638795" y="771896"/>
                </a:cubicBezTo>
                <a:cubicBezTo>
                  <a:pt x="1633994" y="774776"/>
                  <a:pt x="1631220" y="780188"/>
                  <a:pt x="1626919" y="783772"/>
                </a:cubicBezTo>
                <a:cubicBezTo>
                  <a:pt x="1619317" y="790107"/>
                  <a:pt x="1609743" y="794189"/>
                  <a:pt x="1603169" y="801585"/>
                </a:cubicBezTo>
                <a:cubicBezTo>
                  <a:pt x="1593687" y="812252"/>
                  <a:pt x="1587335" y="825336"/>
                  <a:pt x="1579418" y="837211"/>
                </a:cubicBezTo>
                <a:lnTo>
                  <a:pt x="1555667" y="872837"/>
                </a:lnTo>
                <a:lnTo>
                  <a:pt x="1543792" y="890650"/>
                </a:lnTo>
                <a:cubicBezTo>
                  <a:pt x="1539834" y="896588"/>
                  <a:pt x="1536963" y="903417"/>
                  <a:pt x="1531917" y="908463"/>
                </a:cubicBezTo>
                <a:lnTo>
                  <a:pt x="1520041" y="920338"/>
                </a:lnTo>
                <a:cubicBezTo>
                  <a:pt x="1508689" y="954399"/>
                  <a:pt x="1521790" y="923943"/>
                  <a:pt x="1502228" y="950026"/>
                </a:cubicBezTo>
                <a:cubicBezTo>
                  <a:pt x="1480850" y="978529"/>
                  <a:pt x="1487188" y="984266"/>
                  <a:pt x="1460665" y="997527"/>
                </a:cubicBezTo>
                <a:cubicBezTo>
                  <a:pt x="1455067" y="1000326"/>
                  <a:pt x="1448790" y="1001486"/>
                  <a:pt x="1442852" y="1003465"/>
                </a:cubicBezTo>
                <a:cubicBezTo>
                  <a:pt x="1403948" y="1042369"/>
                  <a:pt x="1448184" y="1001889"/>
                  <a:pt x="1401288" y="1033153"/>
                </a:cubicBezTo>
                <a:cubicBezTo>
                  <a:pt x="1396630" y="1036258"/>
                  <a:pt x="1394420" y="1042525"/>
                  <a:pt x="1389413" y="1045029"/>
                </a:cubicBezTo>
                <a:cubicBezTo>
                  <a:pt x="1378217" y="1050627"/>
                  <a:pt x="1365662" y="1052946"/>
                  <a:pt x="1353787" y="1056904"/>
                </a:cubicBezTo>
                <a:cubicBezTo>
                  <a:pt x="1347849" y="1058883"/>
                  <a:pt x="1341182" y="1059370"/>
                  <a:pt x="1335974" y="1062842"/>
                </a:cubicBezTo>
                <a:cubicBezTo>
                  <a:pt x="1301744" y="1085662"/>
                  <a:pt x="1334762" y="1065906"/>
                  <a:pt x="1300348" y="1080655"/>
                </a:cubicBezTo>
                <a:cubicBezTo>
                  <a:pt x="1292212" y="1084142"/>
                  <a:pt x="1284885" y="1089422"/>
                  <a:pt x="1276597" y="1092530"/>
                </a:cubicBezTo>
                <a:cubicBezTo>
                  <a:pt x="1268956" y="1095395"/>
                  <a:pt x="1260663" y="1096123"/>
                  <a:pt x="1252847" y="1098468"/>
                </a:cubicBezTo>
                <a:cubicBezTo>
                  <a:pt x="1252797" y="1098483"/>
                  <a:pt x="1208339" y="1113304"/>
                  <a:pt x="1199408" y="1116281"/>
                </a:cubicBezTo>
                <a:cubicBezTo>
                  <a:pt x="1193470" y="1118260"/>
                  <a:pt x="1187791" y="1121333"/>
                  <a:pt x="1181595" y="1122218"/>
                </a:cubicBezTo>
                <a:lnTo>
                  <a:pt x="1140031" y="1128156"/>
                </a:lnTo>
                <a:cubicBezTo>
                  <a:pt x="1134093" y="1132114"/>
                  <a:pt x="1126176" y="1134093"/>
                  <a:pt x="1122218" y="1140031"/>
                </a:cubicBezTo>
                <a:cubicBezTo>
                  <a:pt x="1111196" y="1156564"/>
                  <a:pt x="1118024" y="1191366"/>
                  <a:pt x="1122218" y="1205346"/>
                </a:cubicBezTo>
                <a:cubicBezTo>
                  <a:pt x="1124269" y="1212181"/>
                  <a:pt x="1130902" y="1216776"/>
                  <a:pt x="1134093" y="1223159"/>
                </a:cubicBezTo>
                <a:cubicBezTo>
                  <a:pt x="1136892" y="1228757"/>
                  <a:pt x="1136991" y="1235501"/>
                  <a:pt x="1140031" y="1240972"/>
                </a:cubicBezTo>
                <a:cubicBezTo>
                  <a:pt x="1146962" y="1253448"/>
                  <a:pt x="1155865" y="1264723"/>
                  <a:pt x="1163782" y="1276598"/>
                </a:cubicBezTo>
                <a:cubicBezTo>
                  <a:pt x="1167740" y="1282536"/>
                  <a:pt x="1172466" y="1288028"/>
                  <a:pt x="1175657" y="1294411"/>
                </a:cubicBezTo>
                <a:cubicBezTo>
                  <a:pt x="1179615" y="1302328"/>
                  <a:pt x="1184424" y="1309873"/>
                  <a:pt x="1187532" y="1318161"/>
                </a:cubicBezTo>
                <a:cubicBezTo>
                  <a:pt x="1190397" y="1325802"/>
                  <a:pt x="1190255" y="1334411"/>
                  <a:pt x="1193470" y="1341912"/>
                </a:cubicBezTo>
                <a:cubicBezTo>
                  <a:pt x="1199089" y="1355022"/>
                  <a:pt x="1207643" y="1362023"/>
                  <a:pt x="1217221" y="1371600"/>
                </a:cubicBezTo>
                <a:cubicBezTo>
                  <a:pt x="1221179" y="1383475"/>
                  <a:pt x="1222153" y="1396811"/>
                  <a:pt x="1229096" y="1407226"/>
                </a:cubicBezTo>
                <a:cubicBezTo>
                  <a:pt x="1233054" y="1413164"/>
                  <a:pt x="1237780" y="1418656"/>
                  <a:pt x="1240971" y="1425039"/>
                </a:cubicBezTo>
                <a:cubicBezTo>
                  <a:pt x="1243770" y="1430637"/>
                  <a:pt x="1244110" y="1437254"/>
                  <a:pt x="1246909" y="1442852"/>
                </a:cubicBezTo>
                <a:cubicBezTo>
                  <a:pt x="1253624" y="1456283"/>
                  <a:pt x="1271577" y="1477111"/>
                  <a:pt x="1282535" y="1484416"/>
                </a:cubicBezTo>
                <a:cubicBezTo>
                  <a:pt x="1294410" y="1492333"/>
                  <a:pt x="1304621" y="1503652"/>
                  <a:pt x="1318161" y="1508166"/>
                </a:cubicBezTo>
                <a:cubicBezTo>
                  <a:pt x="1336973" y="1514437"/>
                  <a:pt x="1337346" y="1512825"/>
                  <a:pt x="1353787" y="1525979"/>
                </a:cubicBezTo>
                <a:cubicBezTo>
                  <a:pt x="1358158" y="1529476"/>
                  <a:pt x="1361291" y="1534358"/>
                  <a:pt x="1365662" y="1537855"/>
                </a:cubicBezTo>
                <a:cubicBezTo>
                  <a:pt x="1371234" y="1542313"/>
                  <a:pt x="1378057" y="1545086"/>
                  <a:pt x="1383475" y="1549730"/>
                </a:cubicBezTo>
                <a:cubicBezTo>
                  <a:pt x="1433869" y="1592925"/>
                  <a:pt x="1384145" y="1558094"/>
                  <a:pt x="1425039" y="1585356"/>
                </a:cubicBezTo>
                <a:cubicBezTo>
                  <a:pt x="1428997" y="1591294"/>
                  <a:pt x="1432270" y="1597751"/>
                  <a:pt x="1436914" y="1603169"/>
                </a:cubicBezTo>
                <a:cubicBezTo>
                  <a:pt x="1444200" y="1611670"/>
                  <a:pt x="1450043" y="1623380"/>
                  <a:pt x="1460665" y="1626920"/>
                </a:cubicBezTo>
                <a:cubicBezTo>
                  <a:pt x="1501088" y="1640393"/>
                  <a:pt x="1472241" y="1632337"/>
                  <a:pt x="1549730" y="1638795"/>
                </a:cubicBezTo>
                <a:cubicBezTo>
                  <a:pt x="1555668" y="1642753"/>
                  <a:pt x="1561160" y="1647479"/>
                  <a:pt x="1567543" y="1650670"/>
                </a:cubicBezTo>
                <a:cubicBezTo>
                  <a:pt x="1573141" y="1653469"/>
                  <a:pt x="1582557" y="1651010"/>
                  <a:pt x="1585356" y="1656608"/>
                </a:cubicBezTo>
                <a:cubicBezTo>
                  <a:pt x="1588155" y="1662206"/>
                  <a:pt x="1584889" y="1671381"/>
                  <a:pt x="1579418" y="1674421"/>
                </a:cubicBezTo>
                <a:cubicBezTo>
                  <a:pt x="1565151" y="1682347"/>
                  <a:pt x="1547751" y="1682338"/>
                  <a:pt x="1531917" y="1686296"/>
                </a:cubicBezTo>
                <a:cubicBezTo>
                  <a:pt x="1496030" y="1695268"/>
                  <a:pt x="1515896" y="1689657"/>
                  <a:pt x="1472540" y="1704109"/>
                </a:cubicBezTo>
                <a:lnTo>
                  <a:pt x="1436914" y="1715985"/>
                </a:lnTo>
                <a:lnTo>
                  <a:pt x="1419101" y="1721922"/>
                </a:lnTo>
                <a:cubicBezTo>
                  <a:pt x="1415143" y="1725881"/>
                  <a:pt x="1412233" y="1731294"/>
                  <a:pt x="1407226" y="1733798"/>
                </a:cubicBezTo>
                <a:cubicBezTo>
                  <a:pt x="1396030" y="1739396"/>
                  <a:pt x="1383475" y="1741715"/>
                  <a:pt x="1371600" y="1745673"/>
                </a:cubicBezTo>
                <a:cubicBezTo>
                  <a:pt x="1344209" y="1754803"/>
                  <a:pt x="1359931" y="1750382"/>
                  <a:pt x="1324099" y="1757548"/>
                </a:cubicBezTo>
                <a:cubicBezTo>
                  <a:pt x="1318161" y="1761507"/>
                  <a:pt x="1312807" y="1766526"/>
                  <a:pt x="1306286" y="1769424"/>
                </a:cubicBezTo>
                <a:cubicBezTo>
                  <a:pt x="1294847" y="1774508"/>
                  <a:pt x="1270660" y="1781299"/>
                  <a:pt x="1270660" y="1781299"/>
                </a:cubicBezTo>
                <a:cubicBezTo>
                  <a:pt x="1231623" y="1820333"/>
                  <a:pt x="1305035" y="1750467"/>
                  <a:pt x="1223158" y="1805050"/>
                </a:cubicBezTo>
                <a:cubicBezTo>
                  <a:pt x="1194898" y="1823889"/>
                  <a:pt x="1216449" y="1812407"/>
                  <a:pt x="1181595" y="1822863"/>
                </a:cubicBezTo>
                <a:cubicBezTo>
                  <a:pt x="1169605" y="1826460"/>
                  <a:pt x="1158455" y="1833846"/>
                  <a:pt x="1145969" y="1834738"/>
                </a:cubicBezTo>
                <a:cubicBezTo>
                  <a:pt x="1046925" y="1841812"/>
                  <a:pt x="1090406" y="1837229"/>
                  <a:pt x="1015340" y="1846613"/>
                </a:cubicBezTo>
                <a:cubicBezTo>
                  <a:pt x="1007423" y="1848592"/>
                  <a:pt x="999436" y="1850309"/>
                  <a:pt x="991590" y="1852551"/>
                </a:cubicBezTo>
                <a:cubicBezTo>
                  <a:pt x="985572" y="1854270"/>
                  <a:pt x="979849" y="1856970"/>
                  <a:pt x="973777" y="1858488"/>
                </a:cubicBezTo>
                <a:cubicBezTo>
                  <a:pt x="906651" y="1875269"/>
                  <a:pt x="984871" y="1850831"/>
                  <a:pt x="908462" y="1876301"/>
                </a:cubicBezTo>
                <a:cubicBezTo>
                  <a:pt x="902524" y="1878280"/>
                  <a:pt x="895857" y="1878767"/>
                  <a:pt x="890649" y="1882239"/>
                </a:cubicBezTo>
                <a:cubicBezTo>
                  <a:pt x="884711" y="1886197"/>
                  <a:pt x="879219" y="1890923"/>
                  <a:pt x="872836" y="1894114"/>
                </a:cubicBezTo>
                <a:cubicBezTo>
                  <a:pt x="859263" y="1900901"/>
                  <a:pt x="838887" y="1902602"/>
                  <a:pt x="825335" y="1905990"/>
                </a:cubicBezTo>
                <a:cubicBezTo>
                  <a:pt x="819263" y="1907508"/>
                  <a:pt x="813632" y="1910569"/>
                  <a:pt x="807522" y="1911927"/>
                </a:cubicBezTo>
                <a:cubicBezTo>
                  <a:pt x="795770" y="1914539"/>
                  <a:pt x="783771" y="1915886"/>
                  <a:pt x="771896" y="1917865"/>
                </a:cubicBezTo>
                <a:cubicBezTo>
                  <a:pt x="662401" y="1914823"/>
                  <a:pt x="614422" y="1928856"/>
                  <a:pt x="534390" y="1905990"/>
                </a:cubicBezTo>
                <a:cubicBezTo>
                  <a:pt x="528372" y="1904271"/>
                  <a:pt x="522175" y="1902851"/>
                  <a:pt x="516577" y="1900052"/>
                </a:cubicBezTo>
                <a:cubicBezTo>
                  <a:pt x="510194" y="1896861"/>
                  <a:pt x="504134" y="1892876"/>
                  <a:pt x="498764" y="1888177"/>
                </a:cubicBezTo>
                <a:cubicBezTo>
                  <a:pt x="488231" y="1878961"/>
                  <a:pt x="475334" y="1871006"/>
                  <a:pt x="469075" y="1858488"/>
                </a:cubicBezTo>
                <a:cubicBezTo>
                  <a:pt x="453445" y="1827227"/>
                  <a:pt x="463459" y="1840997"/>
                  <a:pt x="439387" y="1816925"/>
                </a:cubicBezTo>
                <a:cubicBezTo>
                  <a:pt x="435429" y="1805050"/>
                  <a:pt x="429967" y="1793574"/>
                  <a:pt x="427512" y="1781299"/>
                </a:cubicBezTo>
                <a:cubicBezTo>
                  <a:pt x="425533" y="1771403"/>
                  <a:pt x="424229" y="1761347"/>
                  <a:pt x="421574" y="1751611"/>
                </a:cubicBezTo>
                <a:cubicBezTo>
                  <a:pt x="418280" y="1739534"/>
                  <a:pt x="413657" y="1727860"/>
                  <a:pt x="409699" y="1715985"/>
                </a:cubicBezTo>
                <a:cubicBezTo>
                  <a:pt x="407720" y="1710047"/>
                  <a:pt x="405279" y="1704244"/>
                  <a:pt x="403761" y="1698172"/>
                </a:cubicBezTo>
                <a:cubicBezTo>
                  <a:pt x="401782" y="1690255"/>
                  <a:pt x="400065" y="1682268"/>
                  <a:pt x="397823" y="1674421"/>
                </a:cubicBezTo>
                <a:cubicBezTo>
                  <a:pt x="396104" y="1668403"/>
                  <a:pt x="393404" y="1662680"/>
                  <a:pt x="391886" y="1656608"/>
                </a:cubicBezTo>
                <a:cubicBezTo>
                  <a:pt x="375105" y="1589483"/>
                  <a:pt x="399543" y="1667704"/>
                  <a:pt x="374073" y="1591294"/>
                </a:cubicBezTo>
                <a:cubicBezTo>
                  <a:pt x="372094" y="1585356"/>
                  <a:pt x="372561" y="1577907"/>
                  <a:pt x="368135" y="1573481"/>
                </a:cubicBezTo>
                <a:lnTo>
                  <a:pt x="350322" y="1555668"/>
                </a:lnTo>
                <a:cubicBezTo>
                  <a:pt x="338252" y="1495322"/>
                  <a:pt x="350617" y="1550760"/>
                  <a:pt x="338447" y="1508166"/>
                </a:cubicBezTo>
                <a:cubicBezTo>
                  <a:pt x="331921" y="1485325"/>
                  <a:pt x="334467" y="1481415"/>
                  <a:pt x="320634" y="1460665"/>
                </a:cubicBezTo>
                <a:cubicBezTo>
                  <a:pt x="317529" y="1456007"/>
                  <a:pt x="312717" y="1452748"/>
                  <a:pt x="308758" y="1448790"/>
                </a:cubicBezTo>
                <a:cubicBezTo>
                  <a:pt x="306779" y="1438894"/>
                  <a:pt x="306012" y="1428675"/>
                  <a:pt x="302821" y="1419101"/>
                </a:cubicBezTo>
                <a:cubicBezTo>
                  <a:pt x="300022" y="1410704"/>
                  <a:pt x="294432" y="1403487"/>
                  <a:pt x="290945" y="1395351"/>
                </a:cubicBezTo>
                <a:cubicBezTo>
                  <a:pt x="288480" y="1389598"/>
                  <a:pt x="287473" y="1383291"/>
                  <a:pt x="285008" y="1377538"/>
                </a:cubicBezTo>
                <a:cubicBezTo>
                  <a:pt x="281521" y="1369402"/>
                  <a:pt x="276619" y="1361923"/>
                  <a:pt x="273132" y="1353787"/>
                </a:cubicBezTo>
                <a:cubicBezTo>
                  <a:pt x="261570" y="1326808"/>
                  <a:pt x="275069" y="1343847"/>
                  <a:pt x="255319" y="1324099"/>
                </a:cubicBezTo>
                <a:cubicBezTo>
                  <a:pt x="253340" y="1318161"/>
                  <a:pt x="252602" y="1311653"/>
                  <a:pt x="249382" y="1306286"/>
                </a:cubicBezTo>
                <a:cubicBezTo>
                  <a:pt x="246502" y="1301486"/>
                  <a:pt x="240010" y="1299418"/>
                  <a:pt x="237506" y="1294411"/>
                </a:cubicBezTo>
                <a:cubicBezTo>
                  <a:pt x="231908" y="1283215"/>
                  <a:pt x="229589" y="1270660"/>
                  <a:pt x="225631" y="1258785"/>
                </a:cubicBezTo>
                <a:lnTo>
                  <a:pt x="213756" y="1223159"/>
                </a:lnTo>
                <a:cubicBezTo>
                  <a:pt x="211777" y="1215242"/>
                  <a:pt x="211033" y="1206909"/>
                  <a:pt x="207818" y="1199408"/>
                </a:cubicBezTo>
                <a:cubicBezTo>
                  <a:pt x="205007" y="1192849"/>
                  <a:pt x="199901" y="1187533"/>
                  <a:pt x="195943" y="1181595"/>
                </a:cubicBezTo>
                <a:cubicBezTo>
                  <a:pt x="193964" y="1171699"/>
                  <a:pt x="193980" y="1161183"/>
                  <a:pt x="190005" y="1151907"/>
                </a:cubicBezTo>
                <a:cubicBezTo>
                  <a:pt x="187800" y="1146761"/>
                  <a:pt x="179739" y="1145393"/>
                  <a:pt x="178130" y="1140031"/>
                </a:cubicBezTo>
                <a:cubicBezTo>
                  <a:pt x="173545" y="1124747"/>
                  <a:pt x="174815" y="1108270"/>
                  <a:pt x="172192" y="1092530"/>
                </a:cubicBezTo>
                <a:cubicBezTo>
                  <a:pt x="170850" y="1084480"/>
                  <a:pt x="168599" y="1076596"/>
                  <a:pt x="166254" y="1068779"/>
                </a:cubicBezTo>
                <a:cubicBezTo>
                  <a:pt x="162657" y="1056789"/>
                  <a:pt x="157415" y="1045297"/>
                  <a:pt x="154379" y="1033153"/>
                </a:cubicBezTo>
                <a:cubicBezTo>
                  <a:pt x="150421" y="1017319"/>
                  <a:pt x="149803" y="1000250"/>
                  <a:pt x="142504" y="985652"/>
                </a:cubicBezTo>
                <a:cubicBezTo>
                  <a:pt x="138545" y="977735"/>
                  <a:pt x="134115" y="970037"/>
                  <a:pt x="130628" y="961901"/>
                </a:cubicBezTo>
                <a:cubicBezTo>
                  <a:pt x="126386" y="952004"/>
                  <a:pt x="120634" y="929745"/>
                  <a:pt x="118753" y="920338"/>
                </a:cubicBezTo>
                <a:cubicBezTo>
                  <a:pt x="116392" y="908533"/>
                  <a:pt x="115428" y="896464"/>
                  <a:pt x="112816" y="884712"/>
                </a:cubicBezTo>
                <a:cubicBezTo>
                  <a:pt x="111458" y="878602"/>
                  <a:pt x="108598" y="872917"/>
                  <a:pt x="106878" y="866899"/>
                </a:cubicBezTo>
                <a:cubicBezTo>
                  <a:pt x="104636" y="859052"/>
                  <a:pt x="103182" y="850995"/>
                  <a:pt x="100940" y="843148"/>
                </a:cubicBezTo>
                <a:cubicBezTo>
                  <a:pt x="99221" y="837130"/>
                  <a:pt x="96722" y="831353"/>
                  <a:pt x="95003" y="825335"/>
                </a:cubicBezTo>
                <a:cubicBezTo>
                  <a:pt x="92761" y="817489"/>
                  <a:pt x="90835" y="809551"/>
                  <a:pt x="89065" y="801585"/>
                </a:cubicBezTo>
                <a:cubicBezTo>
                  <a:pt x="86876" y="791733"/>
                  <a:pt x="87226" y="781118"/>
                  <a:pt x="83127" y="771896"/>
                </a:cubicBezTo>
                <a:cubicBezTo>
                  <a:pt x="79108" y="762853"/>
                  <a:pt x="71252" y="756063"/>
                  <a:pt x="65314" y="748146"/>
                </a:cubicBezTo>
                <a:cubicBezTo>
                  <a:pt x="63146" y="732969"/>
                  <a:pt x="59901" y="700062"/>
                  <a:pt x="53439" y="682831"/>
                </a:cubicBezTo>
                <a:cubicBezTo>
                  <a:pt x="50331" y="674543"/>
                  <a:pt x="45522" y="666998"/>
                  <a:pt x="41564" y="659081"/>
                </a:cubicBezTo>
                <a:cubicBezTo>
                  <a:pt x="39585" y="647206"/>
                  <a:pt x="39085" y="634986"/>
                  <a:pt x="35626" y="623455"/>
                </a:cubicBezTo>
                <a:cubicBezTo>
                  <a:pt x="33083" y="614977"/>
                  <a:pt x="25741" y="608329"/>
                  <a:pt x="23751" y="599704"/>
                </a:cubicBezTo>
                <a:cubicBezTo>
                  <a:pt x="19721" y="582240"/>
                  <a:pt x="20538" y="563979"/>
                  <a:pt x="17813" y="546265"/>
                </a:cubicBezTo>
                <a:cubicBezTo>
                  <a:pt x="16572" y="538199"/>
                  <a:pt x="13335" y="530543"/>
                  <a:pt x="11875" y="522514"/>
                </a:cubicBezTo>
                <a:cubicBezTo>
                  <a:pt x="7036" y="495900"/>
                  <a:pt x="2832" y="452994"/>
                  <a:pt x="0" y="427512"/>
                </a:cubicBezTo>
                <a:cubicBezTo>
                  <a:pt x="1979" y="356260"/>
                  <a:pt x="860" y="284854"/>
                  <a:pt x="5938" y="213756"/>
                </a:cubicBezTo>
                <a:cubicBezTo>
                  <a:pt x="6830" y="201270"/>
                  <a:pt x="13855" y="190005"/>
                  <a:pt x="17813" y="178130"/>
                </a:cubicBezTo>
                <a:cubicBezTo>
                  <a:pt x="19792" y="172192"/>
                  <a:pt x="20279" y="165525"/>
                  <a:pt x="23751" y="160317"/>
                </a:cubicBezTo>
                <a:cubicBezTo>
                  <a:pt x="27709" y="154379"/>
                  <a:pt x="32728" y="149025"/>
                  <a:pt x="35626" y="142504"/>
                </a:cubicBezTo>
                <a:cubicBezTo>
                  <a:pt x="40710" y="131065"/>
                  <a:pt x="38650" y="115729"/>
                  <a:pt x="47501" y="106878"/>
                </a:cubicBezTo>
                <a:cubicBezTo>
                  <a:pt x="55418" y="98961"/>
                  <a:pt x="65042" y="92443"/>
                  <a:pt x="71252" y="83127"/>
                </a:cubicBezTo>
                <a:cubicBezTo>
                  <a:pt x="79045" y="71438"/>
                  <a:pt x="83719" y="61902"/>
                  <a:pt x="95003" y="53439"/>
                </a:cubicBezTo>
                <a:cubicBezTo>
                  <a:pt x="106421" y="44876"/>
                  <a:pt x="118753" y="37605"/>
                  <a:pt x="130628" y="29688"/>
                </a:cubicBezTo>
                <a:lnTo>
                  <a:pt x="148441" y="17813"/>
                </a:lnTo>
                <a:cubicBezTo>
                  <a:pt x="154379" y="13855"/>
                  <a:pt x="159484" y="8195"/>
                  <a:pt x="166254" y="5938"/>
                </a:cubicBezTo>
                <a:lnTo>
                  <a:pt x="184067" y="0"/>
                </a:lnTo>
                <a:cubicBezTo>
                  <a:pt x="190005" y="1979"/>
                  <a:pt x="196513" y="2718"/>
                  <a:pt x="201880" y="5938"/>
                </a:cubicBezTo>
                <a:cubicBezTo>
                  <a:pt x="218451" y="15880"/>
                  <a:pt x="211685" y="19611"/>
                  <a:pt x="219693" y="35626"/>
                </a:cubicBezTo>
                <a:cubicBezTo>
                  <a:pt x="222884" y="42009"/>
                  <a:pt x="227610" y="47501"/>
                  <a:pt x="231569" y="53439"/>
                </a:cubicBezTo>
                <a:cubicBezTo>
                  <a:pt x="245811" y="96168"/>
                  <a:pt x="228524" y="42787"/>
                  <a:pt x="243444" y="95003"/>
                </a:cubicBezTo>
                <a:cubicBezTo>
                  <a:pt x="255615" y="137601"/>
                  <a:pt x="243250" y="82153"/>
                  <a:pt x="255319" y="142504"/>
                </a:cubicBezTo>
                <a:cubicBezTo>
                  <a:pt x="257298" y="164275"/>
                  <a:pt x="258545" y="186126"/>
                  <a:pt x="261257" y="207818"/>
                </a:cubicBezTo>
                <a:cubicBezTo>
                  <a:pt x="262509" y="217832"/>
                  <a:pt x="267195" y="227415"/>
                  <a:pt x="267195" y="237507"/>
                </a:cubicBezTo>
                <a:cubicBezTo>
                  <a:pt x="267195" y="292960"/>
                  <a:pt x="264716" y="348416"/>
                  <a:pt x="261257" y="403761"/>
                </a:cubicBezTo>
                <a:cubicBezTo>
                  <a:pt x="260685" y="412916"/>
                  <a:pt x="245012" y="460786"/>
                  <a:pt x="243444" y="463138"/>
                </a:cubicBezTo>
                <a:cubicBezTo>
                  <a:pt x="239486" y="469076"/>
                  <a:pt x="234467" y="474430"/>
                  <a:pt x="231569" y="480951"/>
                </a:cubicBezTo>
                <a:cubicBezTo>
                  <a:pt x="226485" y="492390"/>
                  <a:pt x="223651" y="504702"/>
                  <a:pt x="219693" y="516577"/>
                </a:cubicBezTo>
                <a:lnTo>
                  <a:pt x="213756" y="534390"/>
                </a:lnTo>
                <a:lnTo>
                  <a:pt x="207818" y="552203"/>
                </a:lnTo>
                <a:cubicBezTo>
                  <a:pt x="240706" y="574128"/>
                  <a:pt x="210060" y="557217"/>
                  <a:pt x="261257" y="570016"/>
                </a:cubicBezTo>
                <a:cubicBezTo>
                  <a:pt x="273401" y="573052"/>
                  <a:pt x="285008" y="577933"/>
                  <a:pt x="296883" y="581891"/>
                </a:cubicBezTo>
                <a:cubicBezTo>
                  <a:pt x="302821" y="583870"/>
                  <a:pt x="309488" y="584357"/>
                  <a:pt x="314696" y="587829"/>
                </a:cubicBezTo>
                <a:cubicBezTo>
                  <a:pt x="346591" y="609092"/>
                  <a:pt x="340702" y="609679"/>
                  <a:pt x="368135" y="617517"/>
                </a:cubicBezTo>
                <a:cubicBezTo>
                  <a:pt x="413345" y="630435"/>
                  <a:pt x="410747" y="623776"/>
                  <a:pt x="480951" y="629392"/>
                </a:cubicBezTo>
                <a:cubicBezTo>
                  <a:pt x="500778" y="630978"/>
                  <a:pt x="520535" y="633351"/>
                  <a:pt x="540327" y="635330"/>
                </a:cubicBezTo>
                <a:cubicBezTo>
                  <a:pt x="599987" y="650245"/>
                  <a:pt x="572333" y="642041"/>
                  <a:pt x="623454" y="659081"/>
                </a:cubicBezTo>
                <a:lnTo>
                  <a:pt x="641267" y="665018"/>
                </a:lnTo>
                <a:cubicBezTo>
                  <a:pt x="660344" y="684095"/>
                  <a:pt x="645626" y="673451"/>
                  <a:pt x="676893" y="682831"/>
                </a:cubicBezTo>
                <a:cubicBezTo>
                  <a:pt x="688883" y="686428"/>
                  <a:pt x="712519" y="694707"/>
                  <a:pt x="712519" y="694707"/>
                </a:cubicBezTo>
                <a:cubicBezTo>
                  <a:pt x="716478" y="698665"/>
                  <a:pt x="719388" y="704078"/>
                  <a:pt x="724395" y="706582"/>
                </a:cubicBezTo>
                <a:cubicBezTo>
                  <a:pt x="731694" y="710231"/>
                  <a:pt x="740299" y="710278"/>
                  <a:pt x="748145" y="712520"/>
                </a:cubicBezTo>
                <a:cubicBezTo>
                  <a:pt x="754163" y="714239"/>
                  <a:pt x="759920" y="716810"/>
                  <a:pt x="765958" y="718457"/>
                </a:cubicBezTo>
                <a:cubicBezTo>
                  <a:pt x="829074" y="735670"/>
                  <a:pt x="795556" y="726359"/>
                  <a:pt x="855023" y="736270"/>
                </a:cubicBezTo>
                <a:cubicBezTo>
                  <a:pt x="864978" y="737929"/>
                  <a:pt x="874757" y="740549"/>
                  <a:pt x="884712" y="742208"/>
                </a:cubicBezTo>
                <a:cubicBezTo>
                  <a:pt x="898517" y="744509"/>
                  <a:pt x="912421" y="746167"/>
                  <a:pt x="926275" y="748146"/>
                </a:cubicBezTo>
                <a:lnTo>
                  <a:pt x="1395351" y="742208"/>
                </a:lnTo>
                <a:cubicBezTo>
                  <a:pt x="1412120" y="741804"/>
                  <a:pt x="1421371" y="733442"/>
                  <a:pt x="1436914" y="730333"/>
                </a:cubicBezTo>
                <a:cubicBezTo>
                  <a:pt x="1450638" y="727588"/>
                  <a:pt x="1464623" y="726374"/>
                  <a:pt x="1478478" y="724395"/>
                </a:cubicBezTo>
                <a:cubicBezTo>
                  <a:pt x="1484416" y="722416"/>
                  <a:pt x="1490095" y="719342"/>
                  <a:pt x="1496291" y="718457"/>
                </a:cubicBezTo>
                <a:cubicBezTo>
                  <a:pt x="1587351" y="705449"/>
                  <a:pt x="1535279" y="721296"/>
                  <a:pt x="1579418" y="706582"/>
                </a:cubicBezTo>
                <a:lnTo>
                  <a:pt x="1710047" y="712520"/>
                </a:lnTo>
                <a:cubicBezTo>
                  <a:pt x="1735811" y="713992"/>
                  <a:pt x="1761630" y="715256"/>
                  <a:pt x="1787236" y="718457"/>
                </a:cubicBezTo>
                <a:cubicBezTo>
                  <a:pt x="1793447" y="719233"/>
                  <a:pt x="1831769" y="697676"/>
                  <a:pt x="1834738" y="694707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772400" y="4343400"/>
            <a:ext cx="685800" cy="685800"/>
          </a:xfrm>
          <a:prstGeom prst="ellipse">
            <a:avLst/>
          </a:prstGeom>
          <a:gradFill flip="none" rotWithShape="1">
            <a:gsLst>
              <a:gs pos="59000">
                <a:schemeClr val="tx1">
                  <a:lumMod val="75000"/>
                  <a:lumOff val="25000"/>
                  <a:alpha val="67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</a:t>
            </a:r>
          </a:p>
        </p:txBody>
      </p:sp>
      <p:sp>
        <p:nvSpPr>
          <p:cNvPr id="38" name="Oval 37"/>
          <p:cNvSpPr/>
          <p:nvPr/>
        </p:nvSpPr>
        <p:spPr>
          <a:xfrm>
            <a:off x="7772400" y="3429000"/>
            <a:ext cx="685800" cy="685800"/>
          </a:xfrm>
          <a:prstGeom prst="ellipse">
            <a:avLst/>
          </a:prstGeom>
          <a:gradFill flip="none" rotWithShape="1">
            <a:gsLst>
              <a:gs pos="59000">
                <a:schemeClr val="tx1">
                  <a:lumMod val="75000"/>
                  <a:lumOff val="25000"/>
                  <a:alpha val="67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r>
          </a:p>
        </p:txBody>
      </p:sp>
      <p:sp>
        <p:nvSpPr>
          <p:cNvPr id="39" name="Oval 38"/>
          <p:cNvSpPr/>
          <p:nvPr/>
        </p:nvSpPr>
        <p:spPr>
          <a:xfrm>
            <a:off x="7772400" y="2438400"/>
            <a:ext cx="685800" cy="685800"/>
          </a:xfrm>
          <a:prstGeom prst="ellipse">
            <a:avLst/>
          </a:prstGeom>
          <a:gradFill flip="none" rotWithShape="1">
            <a:gsLst>
              <a:gs pos="59000">
                <a:schemeClr val="tx1">
                  <a:lumMod val="75000"/>
                  <a:lumOff val="25000"/>
                  <a:alpha val="67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sp>
        <p:nvSpPr>
          <p:cNvPr id="40" name="Oval 39"/>
          <p:cNvSpPr/>
          <p:nvPr/>
        </p:nvSpPr>
        <p:spPr>
          <a:xfrm>
            <a:off x="7772400" y="1600200"/>
            <a:ext cx="685800" cy="685800"/>
          </a:xfrm>
          <a:prstGeom prst="ellipse">
            <a:avLst/>
          </a:prstGeom>
          <a:gradFill flip="none" rotWithShape="1">
            <a:gsLst>
              <a:gs pos="59000">
                <a:schemeClr val="tx1">
                  <a:lumMod val="75000"/>
                  <a:lumOff val="25000"/>
                  <a:alpha val="67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7772400" y="762000"/>
            <a:ext cx="685800" cy="685800"/>
          </a:xfrm>
          <a:prstGeom prst="ellipse">
            <a:avLst/>
          </a:prstGeom>
          <a:gradFill flip="none" rotWithShape="1">
            <a:gsLst>
              <a:gs pos="59000">
                <a:schemeClr val="tx1">
                  <a:lumMod val="75000"/>
                  <a:lumOff val="25000"/>
                  <a:alpha val="67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42" name="Oval 41"/>
          <p:cNvSpPr/>
          <p:nvPr/>
        </p:nvSpPr>
        <p:spPr>
          <a:xfrm>
            <a:off x="7086600" y="381000"/>
            <a:ext cx="685800" cy="685800"/>
          </a:xfrm>
          <a:prstGeom prst="ellipse">
            <a:avLst/>
          </a:prstGeom>
          <a:gradFill flip="none" rotWithShape="1">
            <a:gsLst>
              <a:gs pos="59000">
                <a:schemeClr val="tx1">
                  <a:lumMod val="75000"/>
                  <a:lumOff val="25000"/>
                  <a:alpha val="67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43" name="Oval 42"/>
          <p:cNvSpPr/>
          <p:nvPr/>
        </p:nvSpPr>
        <p:spPr>
          <a:xfrm>
            <a:off x="6248400" y="381000"/>
            <a:ext cx="685800" cy="685800"/>
          </a:xfrm>
          <a:prstGeom prst="ellipse">
            <a:avLst/>
          </a:prstGeom>
          <a:gradFill flip="none" rotWithShape="1">
            <a:gsLst>
              <a:gs pos="59000">
                <a:schemeClr val="tx1">
                  <a:lumMod val="75000"/>
                  <a:lumOff val="25000"/>
                  <a:alpha val="67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5410200" y="381000"/>
            <a:ext cx="685800" cy="685800"/>
          </a:xfrm>
          <a:prstGeom prst="ellipse">
            <a:avLst/>
          </a:prstGeom>
          <a:gradFill flip="none" rotWithShape="1">
            <a:gsLst>
              <a:gs pos="59000">
                <a:schemeClr val="tx1">
                  <a:lumMod val="75000"/>
                  <a:lumOff val="25000"/>
                  <a:alpha val="67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4648200" y="381000"/>
            <a:ext cx="685800" cy="685800"/>
          </a:xfrm>
          <a:prstGeom prst="ellipse">
            <a:avLst/>
          </a:prstGeom>
          <a:gradFill flip="none" rotWithShape="1">
            <a:gsLst>
              <a:gs pos="59000">
                <a:schemeClr val="tx1">
                  <a:lumMod val="75000"/>
                  <a:lumOff val="25000"/>
                  <a:alpha val="67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46" name="Oval 45"/>
          <p:cNvSpPr/>
          <p:nvPr/>
        </p:nvSpPr>
        <p:spPr>
          <a:xfrm>
            <a:off x="3733800" y="381000"/>
            <a:ext cx="685800" cy="685800"/>
          </a:xfrm>
          <a:prstGeom prst="ellipse">
            <a:avLst/>
          </a:prstGeom>
          <a:gradFill flip="none" rotWithShape="1">
            <a:gsLst>
              <a:gs pos="59000">
                <a:schemeClr val="tx1">
                  <a:lumMod val="75000"/>
                  <a:lumOff val="25000"/>
                  <a:alpha val="67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47" name="Oval 46"/>
          <p:cNvSpPr/>
          <p:nvPr/>
        </p:nvSpPr>
        <p:spPr>
          <a:xfrm>
            <a:off x="7772400" y="5181600"/>
            <a:ext cx="685800" cy="685800"/>
          </a:xfrm>
          <a:prstGeom prst="ellipse">
            <a:avLst/>
          </a:prstGeom>
          <a:gradFill flip="none" rotWithShape="1">
            <a:gsLst>
              <a:gs pos="59000">
                <a:schemeClr val="tx1">
                  <a:lumMod val="75000"/>
                  <a:lumOff val="25000"/>
                  <a:alpha val="67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আবার যুদ্ধ পরিচালনার সুবিধার জন্য সারাদেশকে ১১টি সেক্টরে ভাগ করা হয়েছিল।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79474"/>
            <a:ext cx="91440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t"/>
            <a:r>
              <a:rPr lang="bn-BD" sz="3600" b="1" dirty="0">
                <a:latin typeface="NikoshBAN" pitchFamily="2" charset="0"/>
                <a:cs typeface="NikoshBAN" pitchFamily="2" charset="0"/>
              </a:rPr>
              <a:t>সেক্টর  ১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3600" b="1" dirty="0">
                <a:latin typeface="NikoshBAN" pitchFamily="2" charset="0"/>
                <a:cs typeface="NikoshBAN" pitchFamily="2" charset="0"/>
              </a:rPr>
              <a:t>চট্টগ্রাম জেলা,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পার্বত্য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চট্টগ্রাম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পাহাড়ী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ফেনী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তীরবর্তী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19600"/>
            <a:ext cx="914400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t"/>
            <a:r>
              <a:rPr lang="bn-BD" sz="3600" b="1" dirty="0"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pPr fontAlgn="t"/>
            <a:r>
              <a:rPr lang="bn-BD" sz="3600" b="1" dirty="0">
                <a:latin typeface="NikoshBAN" pitchFamily="2" charset="0"/>
                <a:cs typeface="NikoshBAN" pitchFamily="2" charset="0"/>
              </a:rPr>
              <a:t>নোয়াখালী,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, আখাউড়া, ভৈরব, ঢাকা 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অংশবিশেষ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81600" y="1600200"/>
            <a:ext cx="3429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0" y="1752600"/>
            <a:ext cx="3429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fontAlgn="t"/>
            <a:r>
              <a:rPr lang="bn-BD" dirty="0"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৪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সিলেট জেলার পূর্বাঞ্চল, খোয়াই, শায়েস্তাগঞ্জ রেলালাইন থেকে পূর্ব এবং উত্তর থেকে ডাইউকি সড়ক।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2400"/>
            <a:ext cx="9144000" cy="182880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fontAlgn="t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</a:p>
          <a:p>
            <a:pPr fontAlgn="t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আখাউড়া, ভৈরব রেললাইন থেকে পূর্ব্দিকে কুমিল্লা জেলা, হবিগঞ্জ,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কিশোরগঞ্জ ও ঢাকা জেলার অংশবিশেষ।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95800"/>
            <a:ext cx="914400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t"/>
            <a:r>
              <a:rPr lang="bn-BD" sz="3600" b="1" dirty="0"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pPr fontAlgn="t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র পশ্চিম এলাকা এবং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ডাকুউকি সড়ক থেকে সুনামগঞ্জ এবং বৃহত্তর ময়মনসিংহের সীমান্ত অঞ্চল।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9144000" cy="1600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fontAlgn="t"/>
            <a:r>
              <a:rPr lang="bn-BD" sz="3600" dirty="0"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৭</a:t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latin typeface="NikoshBAN" pitchFamily="2" charset="0"/>
                <a:cs typeface="NikoshBAN" pitchFamily="2" charset="0"/>
              </a:rPr>
              <a:t>সমগ্র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ঠাকুর গাঁও ছাড়া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অবশিষ্ট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ব্রহ্মপুত্র নদের তীরবর্তী এলাকা ব্যতীত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জেলা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বগুড়া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জেলা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28601"/>
            <a:ext cx="9144000" cy="1752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fontAlgn="t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</a:p>
          <a:p>
            <a:pPr fontAlgn="t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ব্রহ্মপুত্র নদের তীরবর্তী অঞ্চল ব্যতীত সমগ্র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জেলা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72000"/>
            <a:ext cx="9144000" cy="20621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fontAlgn="t"/>
            <a:r>
              <a:rPr lang="bn-BD" sz="3200" b="1" dirty="0"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৮</a:t>
            </a:r>
          </a:p>
          <a:p>
            <a:pPr fontAlgn="t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কুষ্টিয়া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জেলা,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জেলা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র অংশবিশেষ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দৌলতপুর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সাতক্ষ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ী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সড়ক পর্যন্ত খুলনা জেলার এলাকা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52725"/>
            <a:ext cx="9144000" cy="1819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fontAlgn="t"/>
            <a:r>
              <a:rPr lang="bn-BD" sz="3600" dirty="0"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০</a:t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latin typeface="NikoshBAN" pitchFamily="2" charset="0"/>
                <a:cs typeface="NikoshBAN" pitchFamily="2" charset="0"/>
              </a:rPr>
              <a:t>অভ্যন্তরীণ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পথ, সমুদ্র উপকুলীয় অঞ্চল চট্টগ্রাম ও চালনা।</a:t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04800"/>
            <a:ext cx="9144000" cy="2209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fontAlgn="t"/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</a:p>
          <a:p>
            <a:pPr fontAlgn="t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দৌলতপুর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ক্ষী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সড়ক সহ খুলনা জেলার সমগ্র দক্ষিণাঞ্চল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পটুয়াখালি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জেলা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00600"/>
            <a:ext cx="91440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t"/>
            <a:r>
              <a:rPr lang="bn-BD" sz="3200" b="1" dirty="0"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১১</a:t>
            </a:r>
          </a:p>
          <a:p>
            <a:pPr fontAlgn="t"/>
            <a:r>
              <a:rPr lang="bn-BD" sz="3200" b="1" dirty="0">
                <a:latin typeface="NikoshBAN" pitchFamily="2" charset="0"/>
                <a:cs typeface="NikoshBAN" pitchFamily="2" charset="0"/>
              </a:rPr>
              <a:t>কিশোরগঞ্জ ব্যতীত সমগ্র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ময়মনসিংহ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জেলা</a:t>
            </a: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81000"/>
            <a:ext cx="4191000" cy="26670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b="1" dirty="0">
                <a:ln/>
                <a:latin typeface="NikoshBAN" pitchFamily="2" charset="0"/>
                <a:cs typeface="NikoshBAN" pitchFamily="2" charset="0"/>
              </a:rPr>
              <a:t>এছাড়া স্থানীয় ছোট ছোট যোদ্ধাবাহিনী ছিল।  </a:t>
            </a:r>
            <a:endParaRPr lang="en-US" sz="4800" b="1" dirty="0">
              <a:ln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77156_24480_11awsegh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41148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274bd4786ade74aae5817c615b223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352800"/>
            <a:ext cx="3886200" cy="3505200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 descr="indrty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733800"/>
            <a:ext cx="4038600" cy="2895600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1162050"/>
          </a:xfrm>
        </p:spPr>
        <p:txBody>
          <a:bodyPr/>
          <a:lstStyle/>
          <a:p>
            <a:pPr algn="ctr"/>
            <a:r>
              <a:rPr lang="en-US" sz="6600" b="0" dirty="0">
                <a:latin typeface="SutonnySushreeMJ" pitchFamily="2" charset="0"/>
                <a:cs typeface="SutonnySushreeMJ" pitchFamily="2" charset="0"/>
              </a:rPr>
              <a:t>                 Dc¯’</a:t>
            </a:r>
            <a:r>
              <a:rPr lang="en-US" sz="6600" b="0" dirty="0" err="1">
                <a:latin typeface="SutonnySushreeMJ" pitchFamily="2" charset="0"/>
                <a:cs typeface="SutonnySushreeMJ" pitchFamily="2" charset="0"/>
              </a:rPr>
              <a:t>vcbvq</a:t>
            </a:r>
            <a:endParaRPr lang="en-US" b="0" dirty="0">
              <a:latin typeface="SutonnySushreeMJ" pitchFamily="2" charset="0"/>
              <a:cs typeface="SutonnySushreeMJ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1708149"/>
            <a:ext cx="6324600" cy="4418014"/>
          </a:xfrm>
        </p:spPr>
        <p:txBody>
          <a:bodyPr>
            <a:normAutofit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600" b="1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 এনামুল বারী </a:t>
            </a:r>
          </a:p>
          <a:p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4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জয়শিং সরকারি প্রাথমিক বিদ্যালয়</a:t>
            </a:r>
            <a:r>
              <a:rPr lang="bn-BD" sz="4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32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ধুনট, বগুড়া। </a:t>
            </a:r>
          </a:p>
          <a:p>
            <a:r>
              <a:rPr lang="bn-BD" sz="44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মোবাইলঃ +৮৮০১৭১২৯৪২১০৪ </a:t>
            </a:r>
            <a:endParaRPr lang="en-US" sz="44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Email-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enamul.bari.ast@gmail.com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14600" y="1371600"/>
            <a:ext cx="5791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81200" y="1600200"/>
            <a:ext cx="0" cy="441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33600" y="1143000"/>
            <a:ext cx="0" cy="4419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67000" y="1524000"/>
            <a:ext cx="5791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6000" cy="2876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ightning-cross-the-sky_112935-160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ভারতের বিভিন্ন অঞ্চলে যোদ্ধাদের প্রশিক্ষণ দেওয়া হতো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wertyjuies.jpg"/>
          <p:cNvPicPr>
            <a:picLocks noChangeAspect="1"/>
          </p:cNvPicPr>
          <p:nvPr/>
        </p:nvPicPr>
        <p:blipFill>
          <a:blip r:embed="rId4" cstate="print">
            <a:lum bright="16000" contrast="36000"/>
          </a:blip>
          <a:stretch>
            <a:fillRect/>
          </a:stretch>
        </p:blipFill>
        <p:spPr>
          <a:xfrm flipH="1">
            <a:off x="4267200" y="2362200"/>
            <a:ext cx="4495800" cy="3657600"/>
          </a:xfrm>
          <a:prstGeom prst="rect">
            <a:avLst/>
          </a:prstGeom>
          <a:ln w="127000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imasdfghge.jpg"/>
          <p:cNvPicPr>
            <a:picLocks noChangeAspect="1"/>
          </p:cNvPicPr>
          <p:nvPr/>
        </p:nvPicPr>
        <p:blipFill>
          <a:blip r:embed="rId5" cstate="print">
            <a:lum bright="21000" contrast="36000"/>
          </a:blip>
          <a:stretch>
            <a:fillRect/>
          </a:stretch>
        </p:blipFill>
        <p:spPr>
          <a:xfrm>
            <a:off x="290513" y="2362200"/>
            <a:ext cx="3976687" cy="3732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>
            <a:off x="2819400" y="1676400"/>
            <a:ext cx="5410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8229600" y="1524000"/>
            <a:ext cx="228600" cy="228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971800" y="1828800"/>
            <a:ext cx="54102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382000" y="1676400"/>
            <a:ext cx="228600" cy="228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124200" y="1981200"/>
            <a:ext cx="5410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534400" y="1828800"/>
            <a:ext cx="228600" cy="228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তারা গেরিলা ও সম্মুখযুদ্ধে অংশ নিতেন।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6188897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057400"/>
            <a:ext cx="4038600" cy="3362325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 descr="Proud soldier of the soil Sajjad A Zah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057400"/>
            <a:ext cx="3962400" cy="335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>
            <a:off x="1219200" y="1143000"/>
            <a:ext cx="6629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1295400"/>
            <a:ext cx="66294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1447800"/>
            <a:ext cx="6629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2">
                <a:lumMod val="75000"/>
                <a:alpha val="74000"/>
              </a:scheme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৩০,০০০ হাজার নিয়মিত যোদ্ধাদের নিয়ে গঠিত এই বাহিনীর নাম মুক্তিফৌজ।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6-Language-Mov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6389455" cy="48768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B05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03D4A8">
                <a:alpha val="10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ghtning-cross-the-sky_112935-160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১,০০,০০০ গেরিলা ও বেসামরিক যোদ্ধাদের সমন্ন্বয়ে গঠিত মুক্তিবাহিনী সাথে কাঁধে কাঁধ মিলিয়ে যুদ্ধকরেছিলেন এই মুক্তিফৌজ।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hahbagh-11.jpg"/>
          <p:cNvPicPr>
            <a:picLocks noChangeAspect="1"/>
          </p:cNvPicPr>
          <p:nvPr/>
        </p:nvPicPr>
        <p:blipFill>
          <a:blip r:embed="rId3" cstate="print">
            <a:grayscl/>
          </a:blip>
          <a:srcRect l="3947" t="35088" r="15789"/>
          <a:stretch>
            <a:fillRect/>
          </a:stretch>
        </p:blipFill>
        <p:spPr>
          <a:xfrm>
            <a:off x="3034632" y="1981200"/>
            <a:ext cx="5880768" cy="4648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df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981200"/>
            <a:ext cx="27432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roud soldier of the soil Sajjad A Zahir.jp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152400" y="4267200"/>
            <a:ext cx="27432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799" y="-62614"/>
            <a:ext cx="7772400" cy="6920614"/>
            <a:chOff x="685799" y="-62614"/>
            <a:chExt cx="7772400" cy="6920614"/>
          </a:xfrm>
        </p:grpSpPr>
        <p:sp>
          <p:nvSpPr>
            <p:cNvPr id="7" name="Right Arrow 6"/>
            <p:cNvSpPr/>
            <p:nvPr/>
          </p:nvSpPr>
          <p:spPr>
            <a:xfrm>
              <a:off x="685799" y="228600"/>
              <a:ext cx="7772400" cy="6629400"/>
            </a:xfrm>
            <a:prstGeom prst="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 rot="2349150">
              <a:off x="1043052" y="-62614"/>
              <a:ext cx="2743200" cy="5486400"/>
            </a:xfrm>
            <a:custGeom>
              <a:avLst/>
              <a:gdLst>
                <a:gd name="connsiteX0" fmla="*/ 0 w 2743200"/>
                <a:gd name="connsiteY0" fmla="*/ 457209 h 5486400"/>
                <a:gd name="connsiteX1" fmla="*/ 133914 w 2743200"/>
                <a:gd name="connsiteY1" fmla="*/ 133913 h 5486400"/>
                <a:gd name="connsiteX2" fmla="*/ 457210 w 2743200"/>
                <a:gd name="connsiteY2" fmla="*/ 0 h 5486400"/>
                <a:gd name="connsiteX3" fmla="*/ 2285991 w 2743200"/>
                <a:gd name="connsiteY3" fmla="*/ 0 h 5486400"/>
                <a:gd name="connsiteX4" fmla="*/ 2609287 w 2743200"/>
                <a:gd name="connsiteY4" fmla="*/ 133914 h 5486400"/>
                <a:gd name="connsiteX5" fmla="*/ 2743200 w 2743200"/>
                <a:gd name="connsiteY5" fmla="*/ 457210 h 5486400"/>
                <a:gd name="connsiteX6" fmla="*/ 2743200 w 2743200"/>
                <a:gd name="connsiteY6" fmla="*/ 5029191 h 5486400"/>
                <a:gd name="connsiteX7" fmla="*/ 2609286 w 2743200"/>
                <a:gd name="connsiteY7" fmla="*/ 5352487 h 5486400"/>
                <a:gd name="connsiteX8" fmla="*/ 2285990 w 2743200"/>
                <a:gd name="connsiteY8" fmla="*/ 5486400 h 5486400"/>
                <a:gd name="connsiteX9" fmla="*/ 457209 w 2743200"/>
                <a:gd name="connsiteY9" fmla="*/ 5486400 h 5486400"/>
                <a:gd name="connsiteX10" fmla="*/ 133913 w 2743200"/>
                <a:gd name="connsiteY10" fmla="*/ 5352486 h 5486400"/>
                <a:gd name="connsiteX11" fmla="*/ 0 w 2743200"/>
                <a:gd name="connsiteY11" fmla="*/ 5029190 h 5486400"/>
                <a:gd name="connsiteX12" fmla="*/ 0 w 2743200"/>
                <a:gd name="connsiteY12" fmla="*/ 457209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3200" h="5486400">
                  <a:moveTo>
                    <a:pt x="0" y="457209"/>
                  </a:moveTo>
                  <a:cubicBezTo>
                    <a:pt x="0" y="335950"/>
                    <a:pt x="48170" y="219657"/>
                    <a:pt x="133914" y="133913"/>
                  </a:cubicBezTo>
                  <a:cubicBezTo>
                    <a:pt x="219657" y="48170"/>
                    <a:pt x="335950" y="0"/>
                    <a:pt x="457210" y="0"/>
                  </a:cubicBezTo>
                  <a:lnTo>
                    <a:pt x="2285991" y="0"/>
                  </a:lnTo>
                  <a:cubicBezTo>
                    <a:pt x="2407250" y="0"/>
                    <a:pt x="2523543" y="48170"/>
                    <a:pt x="2609287" y="133914"/>
                  </a:cubicBezTo>
                  <a:cubicBezTo>
                    <a:pt x="2695030" y="219657"/>
                    <a:pt x="2743200" y="335950"/>
                    <a:pt x="2743200" y="457210"/>
                  </a:cubicBezTo>
                  <a:lnTo>
                    <a:pt x="2743200" y="5029191"/>
                  </a:lnTo>
                  <a:cubicBezTo>
                    <a:pt x="2743200" y="5150450"/>
                    <a:pt x="2695030" y="5266743"/>
                    <a:pt x="2609286" y="5352487"/>
                  </a:cubicBezTo>
                  <a:cubicBezTo>
                    <a:pt x="2523543" y="5438230"/>
                    <a:pt x="2407250" y="5486400"/>
                    <a:pt x="2285990" y="5486400"/>
                  </a:cubicBezTo>
                  <a:lnTo>
                    <a:pt x="457209" y="5486400"/>
                  </a:lnTo>
                  <a:cubicBezTo>
                    <a:pt x="335950" y="5486400"/>
                    <a:pt x="219657" y="5438230"/>
                    <a:pt x="133913" y="5352486"/>
                  </a:cubicBezTo>
                  <a:cubicBezTo>
                    <a:pt x="48170" y="5266743"/>
                    <a:pt x="0" y="5150450"/>
                    <a:pt x="0" y="5029190"/>
                  </a:cubicBezTo>
                  <a:lnTo>
                    <a:pt x="0" y="457209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561" tIns="381561" rIns="381561" bIns="381561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9" name="Freeform 8"/>
            <p:cNvSpPr/>
            <p:nvPr/>
          </p:nvSpPr>
          <p:spPr>
            <a:xfrm rot="5400000">
              <a:off x="3200400" y="2743199"/>
              <a:ext cx="2743200" cy="5486400"/>
            </a:xfrm>
            <a:custGeom>
              <a:avLst/>
              <a:gdLst>
                <a:gd name="connsiteX0" fmla="*/ 0 w 2743200"/>
                <a:gd name="connsiteY0" fmla="*/ 457209 h 5486400"/>
                <a:gd name="connsiteX1" fmla="*/ 133914 w 2743200"/>
                <a:gd name="connsiteY1" fmla="*/ 133913 h 5486400"/>
                <a:gd name="connsiteX2" fmla="*/ 457210 w 2743200"/>
                <a:gd name="connsiteY2" fmla="*/ 0 h 5486400"/>
                <a:gd name="connsiteX3" fmla="*/ 2285991 w 2743200"/>
                <a:gd name="connsiteY3" fmla="*/ 0 h 5486400"/>
                <a:gd name="connsiteX4" fmla="*/ 2609287 w 2743200"/>
                <a:gd name="connsiteY4" fmla="*/ 133914 h 5486400"/>
                <a:gd name="connsiteX5" fmla="*/ 2743200 w 2743200"/>
                <a:gd name="connsiteY5" fmla="*/ 457210 h 5486400"/>
                <a:gd name="connsiteX6" fmla="*/ 2743200 w 2743200"/>
                <a:gd name="connsiteY6" fmla="*/ 5029191 h 5486400"/>
                <a:gd name="connsiteX7" fmla="*/ 2609286 w 2743200"/>
                <a:gd name="connsiteY7" fmla="*/ 5352487 h 5486400"/>
                <a:gd name="connsiteX8" fmla="*/ 2285990 w 2743200"/>
                <a:gd name="connsiteY8" fmla="*/ 5486400 h 5486400"/>
                <a:gd name="connsiteX9" fmla="*/ 457209 w 2743200"/>
                <a:gd name="connsiteY9" fmla="*/ 5486400 h 5486400"/>
                <a:gd name="connsiteX10" fmla="*/ 133913 w 2743200"/>
                <a:gd name="connsiteY10" fmla="*/ 5352486 h 5486400"/>
                <a:gd name="connsiteX11" fmla="*/ 0 w 2743200"/>
                <a:gd name="connsiteY11" fmla="*/ 5029190 h 5486400"/>
                <a:gd name="connsiteX12" fmla="*/ 0 w 2743200"/>
                <a:gd name="connsiteY12" fmla="*/ 457209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3200" h="5486400">
                  <a:moveTo>
                    <a:pt x="0" y="457209"/>
                  </a:moveTo>
                  <a:cubicBezTo>
                    <a:pt x="0" y="335950"/>
                    <a:pt x="48170" y="219657"/>
                    <a:pt x="133914" y="133913"/>
                  </a:cubicBezTo>
                  <a:cubicBezTo>
                    <a:pt x="219657" y="48170"/>
                    <a:pt x="335950" y="0"/>
                    <a:pt x="457210" y="0"/>
                  </a:cubicBezTo>
                  <a:lnTo>
                    <a:pt x="2285991" y="0"/>
                  </a:lnTo>
                  <a:cubicBezTo>
                    <a:pt x="2407250" y="0"/>
                    <a:pt x="2523543" y="48170"/>
                    <a:pt x="2609287" y="133914"/>
                  </a:cubicBezTo>
                  <a:cubicBezTo>
                    <a:pt x="2695030" y="219657"/>
                    <a:pt x="2743200" y="335950"/>
                    <a:pt x="2743200" y="457210"/>
                  </a:cubicBezTo>
                  <a:lnTo>
                    <a:pt x="2743200" y="5029191"/>
                  </a:lnTo>
                  <a:cubicBezTo>
                    <a:pt x="2743200" y="5150450"/>
                    <a:pt x="2695030" y="5266743"/>
                    <a:pt x="2609286" y="5352487"/>
                  </a:cubicBezTo>
                  <a:cubicBezTo>
                    <a:pt x="2523543" y="5438230"/>
                    <a:pt x="2407250" y="5486400"/>
                    <a:pt x="2285990" y="5486400"/>
                  </a:cubicBezTo>
                  <a:lnTo>
                    <a:pt x="457209" y="5486400"/>
                  </a:lnTo>
                  <a:cubicBezTo>
                    <a:pt x="335950" y="5486400"/>
                    <a:pt x="219657" y="5438230"/>
                    <a:pt x="133913" y="5352486"/>
                  </a:cubicBezTo>
                  <a:cubicBezTo>
                    <a:pt x="48170" y="5266743"/>
                    <a:pt x="0" y="5150450"/>
                    <a:pt x="0" y="5029190"/>
                  </a:cubicBezTo>
                  <a:lnTo>
                    <a:pt x="0" y="457209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562" tIns="381562" rIns="381561" bIns="38156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10" name="Freeform 9"/>
            <p:cNvSpPr/>
            <p:nvPr/>
          </p:nvSpPr>
          <p:spPr>
            <a:xfrm rot="19375884">
              <a:off x="5468374" y="-62614"/>
              <a:ext cx="2743200" cy="5486400"/>
            </a:xfrm>
            <a:custGeom>
              <a:avLst/>
              <a:gdLst>
                <a:gd name="connsiteX0" fmla="*/ 0 w 2743200"/>
                <a:gd name="connsiteY0" fmla="*/ 457209 h 5486400"/>
                <a:gd name="connsiteX1" fmla="*/ 133914 w 2743200"/>
                <a:gd name="connsiteY1" fmla="*/ 133913 h 5486400"/>
                <a:gd name="connsiteX2" fmla="*/ 457210 w 2743200"/>
                <a:gd name="connsiteY2" fmla="*/ 0 h 5486400"/>
                <a:gd name="connsiteX3" fmla="*/ 2285991 w 2743200"/>
                <a:gd name="connsiteY3" fmla="*/ 0 h 5486400"/>
                <a:gd name="connsiteX4" fmla="*/ 2609287 w 2743200"/>
                <a:gd name="connsiteY4" fmla="*/ 133914 h 5486400"/>
                <a:gd name="connsiteX5" fmla="*/ 2743200 w 2743200"/>
                <a:gd name="connsiteY5" fmla="*/ 457210 h 5486400"/>
                <a:gd name="connsiteX6" fmla="*/ 2743200 w 2743200"/>
                <a:gd name="connsiteY6" fmla="*/ 5029191 h 5486400"/>
                <a:gd name="connsiteX7" fmla="*/ 2609286 w 2743200"/>
                <a:gd name="connsiteY7" fmla="*/ 5352487 h 5486400"/>
                <a:gd name="connsiteX8" fmla="*/ 2285990 w 2743200"/>
                <a:gd name="connsiteY8" fmla="*/ 5486400 h 5486400"/>
                <a:gd name="connsiteX9" fmla="*/ 457209 w 2743200"/>
                <a:gd name="connsiteY9" fmla="*/ 5486400 h 5486400"/>
                <a:gd name="connsiteX10" fmla="*/ 133913 w 2743200"/>
                <a:gd name="connsiteY10" fmla="*/ 5352486 h 5486400"/>
                <a:gd name="connsiteX11" fmla="*/ 0 w 2743200"/>
                <a:gd name="connsiteY11" fmla="*/ 5029190 h 5486400"/>
                <a:gd name="connsiteX12" fmla="*/ 0 w 2743200"/>
                <a:gd name="connsiteY12" fmla="*/ 457209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3200" h="5486400">
                  <a:moveTo>
                    <a:pt x="0" y="457209"/>
                  </a:moveTo>
                  <a:cubicBezTo>
                    <a:pt x="0" y="335950"/>
                    <a:pt x="48170" y="219657"/>
                    <a:pt x="133914" y="133913"/>
                  </a:cubicBezTo>
                  <a:cubicBezTo>
                    <a:pt x="219657" y="48170"/>
                    <a:pt x="335950" y="0"/>
                    <a:pt x="457210" y="0"/>
                  </a:cubicBezTo>
                  <a:lnTo>
                    <a:pt x="2285991" y="0"/>
                  </a:lnTo>
                  <a:cubicBezTo>
                    <a:pt x="2407250" y="0"/>
                    <a:pt x="2523543" y="48170"/>
                    <a:pt x="2609287" y="133914"/>
                  </a:cubicBezTo>
                  <a:cubicBezTo>
                    <a:pt x="2695030" y="219657"/>
                    <a:pt x="2743200" y="335950"/>
                    <a:pt x="2743200" y="457210"/>
                  </a:cubicBezTo>
                  <a:lnTo>
                    <a:pt x="2743200" y="5029191"/>
                  </a:lnTo>
                  <a:cubicBezTo>
                    <a:pt x="2743200" y="5150450"/>
                    <a:pt x="2695030" y="5266743"/>
                    <a:pt x="2609286" y="5352487"/>
                  </a:cubicBezTo>
                  <a:cubicBezTo>
                    <a:pt x="2523543" y="5438230"/>
                    <a:pt x="2407250" y="5486400"/>
                    <a:pt x="2285990" y="5486400"/>
                  </a:cubicBezTo>
                  <a:lnTo>
                    <a:pt x="457209" y="5486400"/>
                  </a:lnTo>
                  <a:cubicBezTo>
                    <a:pt x="335950" y="5486400"/>
                    <a:pt x="219657" y="5438230"/>
                    <a:pt x="133913" y="5352486"/>
                  </a:cubicBezTo>
                  <a:cubicBezTo>
                    <a:pt x="48170" y="5266743"/>
                    <a:pt x="0" y="5150450"/>
                    <a:pt x="0" y="5029190"/>
                  </a:cubicBezTo>
                  <a:lnTo>
                    <a:pt x="0" y="457209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562" tIns="381561" rIns="381562" bIns="38156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76600" y="3505200"/>
            <a:ext cx="2971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</a:rPr>
              <a:t>দলে উত্তর দেই?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531151">
            <a:off x="-780831" y="1974158"/>
            <a:ext cx="515278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‘এস’ ফোর্স কে নেতৃত্ব দেন? 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3204083">
            <a:off x="5497137" y="1779894"/>
            <a:ext cx="402317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কুষ্টিয়া কোন সেক্টরে?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4267200"/>
            <a:ext cx="4572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উপপ্রধান সেনাপতি কে ছিলেন?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8527165">
            <a:off x="-315175" y="2398355"/>
            <a:ext cx="514160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2800" dirty="0">
                <a:latin typeface="NikoshBAN" pitchFamily="2" charset="0"/>
                <a:cs typeface="NikoshBAN" pitchFamily="2" charset="0"/>
              </a:rPr>
              <a:t>মেজর কে এম শফিউল্লাহর নেতৃত্বে ‘এস’ফোর্স।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3192357">
            <a:off x="5062710" y="2143732"/>
            <a:ext cx="397767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কুষ্টিয়া ৮নং সেক্টরে</a:t>
            </a:r>
            <a:r>
              <a:rPr lang="bn-BD" sz="3200" dirty="0"/>
              <a:t>।</a:t>
            </a:r>
            <a:endParaRPr lang="en-US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1905000" y="4876800"/>
            <a:ext cx="4572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উপপ্রধান সেনাপতি ছিলেন গ্রুপ ক্যাপ্টেন  এ কে খন্দকার।</a:t>
            </a:r>
            <a:endParaRPr lang="en-US" sz="3200" dirty="0"/>
          </a:p>
        </p:txBody>
      </p:sp>
      <p:sp>
        <p:nvSpPr>
          <p:cNvPr id="25" name="Right Arrow 24"/>
          <p:cNvSpPr/>
          <p:nvPr/>
        </p:nvSpPr>
        <p:spPr>
          <a:xfrm>
            <a:off x="304800" y="609600"/>
            <a:ext cx="1676400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 flipH="1">
            <a:off x="7239000" y="609600"/>
            <a:ext cx="17526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 flipH="1">
            <a:off x="7239000" y="5791200"/>
            <a:ext cx="1752600" cy="6858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7" grpId="0" animBg="1"/>
      <p:bldP spid="19" grpId="0" animBg="1"/>
      <p:bldP spid="20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51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463163" y="1047579"/>
            <a:ext cx="8071236" cy="1911913"/>
          </a:xfrm>
          <a:custGeom>
            <a:avLst/>
            <a:gdLst>
              <a:gd name="connsiteX0" fmla="*/ 0 w 8071236"/>
              <a:gd name="connsiteY0" fmla="*/ 67308 h 673075"/>
              <a:gd name="connsiteX1" fmla="*/ 19714 w 8071236"/>
              <a:gd name="connsiteY1" fmla="*/ 19714 h 673075"/>
              <a:gd name="connsiteX2" fmla="*/ 67308 w 8071236"/>
              <a:gd name="connsiteY2" fmla="*/ 0 h 673075"/>
              <a:gd name="connsiteX3" fmla="*/ 8003928 w 8071236"/>
              <a:gd name="connsiteY3" fmla="*/ 0 h 673075"/>
              <a:gd name="connsiteX4" fmla="*/ 8051522 w 8071236"/>
              <a:gd name="connsiteY4" fmla="*/ 19714 h 673075"/>
              <a:gd name="connsiteX5" fmla="*/ 8071236 w 8071236"/>
              <a:gd name="connsiteY5" fmla="*/ 67308 h 673075"/>
              <a:gd name="connsiteX6" fmla="*/ 8071236 w 8071236"/>
              <a:gd name="connsiteY6" fmla="*/ 605767 h 673075"/>
              <a:gd name="connsiteX7" fmla="*/ 8051522 w 8071236"/>
              <a:gd name="connsiteY7" fmla="*/ 653361 h 673075"/>
              <a:gd name="connsiteX8" fmla="*/ 8003928 w 8071236"/>
              <a:gd name="connsiteY8" fmla="*/ 673075 h 673075"/>
              <a:gd name="connsiteX9" fmla="*/ 67308 w 8071236"/>
              <a:gd name="connsiteY9" fmla="*/ 673075 h 673075"/>
              <a:gd name="connsiteX10" fmla="*/ 19714 w 8071236"/>
              <a:gd name="connsiteY10" fmla="*/ 653361 h 673075"/>
              <a:gd name="connsiteX11" fmla="*/ 0 w 8071236"/>
              <a:gd name="connsiteY11" fmla="*/ 605767 h 673075"/>
              <a:gd name="connsiteX12" fmla="*/ 0 w 8071236"/>
              <a:gd name="connsiteY12" fmla="*/ 67308 h 6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1236" h="673075">
                <a:moveTo>
                  <a:pt x="0" y="67308"/>
                </a:moveTo>
                <a:cubicBezTo>
                  <a:pt x="0" y="49457"/>
                  <a:pt x="7091" y="32337"/>
                  <a:pt x="19714" y="19714"/>
                </a:cubicBezTo>
                <a:cubicBezTo>
                  <a:pt x="32337" y="7091"/>
                  <a:pt x="49457" y="0"/>
                  <a:pt x="67308" y="0"/>
                </a:cubicBezTo>
                <a:lnTo>
                  <a:pt x="8003928" y="0"/>
                </a:lnTo>
                <a:cubicBezTo>
                  <a:pt x="8021779" y="0"/>
                  <a:pt x="8038899" y="7091"/>
                  <a:pt x="8051522" y="19714"/>
                </a:cubicBezTo>
                <a:cubicBezTo>
                  <a:pt x="8064145" y="32337"/>
                  <a:pt x="8071236" y="49457"/>
                  <a:pt x="8071236" y="67308"/>
                </a:cubicBezTo>
                <a:lnTo>
                  <a:pt x="8071236" y="605767"/>
                </a:lnTo>
                <a:cubicBezTo>
                  <a:pt x="8071236" y="623618"/>
                  <a:pt x="8064145" y="640738"/>
                  <a:pt x="8051522" y="653361"/>
                </a:cubicBezTo>
                <a:cubicBezTo>
                  <a:pt x="8038899" y="665984"/>
                  <a:pt x="8021779" y="673075"/>
                  <a:pt x="8003928" y="673075"/>
                </a:cubicBezTo>
                <a:lnTo>
                  <a:pt x="67308" y="673075"/>
                </a:lnTo>
                <a:cubicBezTo>
                  <a:pt x="49457" y="673075"/>
                  <a:pt x="32337" y="665984"/>
                  <a:pt x="19714" y="653361"/>
                </a:cubicBezTo>
                <a:cubicBezTo>
                  <a:pt x="7091" y="640738"/>
                  <a:pt x="0" y="623618"/>
                  <a:pt x="0" y="605767"/>
                </a:cubicBezTo>
                <a:lnTo>
                  <a:pt x="0" y="6730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114" tIns="172114" rIns="172114" bIns="172114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b="1" kern="1200" dirty="0">
                <a:latin typeface="NikoshBAN" pitchFamily="2" charset="0"/>
                <a:cs typeface="NikoshBAN" pitchFamily="2" charset="0"/>
              </a:rPr>
              <a:t>কত তারিখে মুক্তিবাহিনী গঠন করা হয়?</a:t>
            </a:r>
            <a:r>
              <a:rPr lang="en-US" sz="4800" b="1" kern="12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b="1" kern="1200" dirty="0"/>
          </a:p>
        </p:txBody>
      </p:sp>
      <p:sp>
        <p:nvSpPr>
          <p:cNvPr id="12" name="Freeform 11"/>
          <p:cNvSpPr/>
          <p:nvPr/>
        </p:nvSpPr>
        <p:spPr>
          <a:xfrm>
            <a:off x="463163" y="3505201"/>
            <a:ext cx="3872954" cy="1022546"/>
          </a:xfrm>
          <a:custGeom>
            <a:avLst/>
            <a:gdLst>
              <a:gd name="connsiteX0" fmla="*/ 0 w 3872954"/>
              <a:gd name="connsiteY0" fmla="*/ 67308 h 673075"/>
              <a:gd name="connsiteX1" fmla="*/ 19714 w 3872954"/>
              <a:gd name="connsiteY1" fmla="*/ 19714 h 673075"/>
              <a:gd name="connsiteX2" fmla="*/ 67308 w 3872954"/>
              <a:gd name="connsiteY2" fmla="*/ 0 h 673075"/>
              <a:gd name="connsiteX3" fmla="*/ 3805646 w 3872954"/>
              <a:gd name="connsiteY3" fmla="*/ 0 h 673075"/>
              <a:gd name="connsiteX4" fmla="*/ 3853240 w 3872954"/>
              <a:gd name="connsiteY4" fmla="*/ 19714 h 673075"/>
              <a:gd name="connsiteX5" fmla="*/ 3872954 w 3872954"/>
              <a:gd name="connsiteY5" fmla="*/ 67308 h 673075"/>
              <a:gd name="connsiteX6" fmla="*/ 3872954 w 3872954"/>
              <a:gd name="connsiteY6" fmla="*/ 605767 h 673075"/>
              <a:gd name="connsiteX7" fmla="*/ 3853240 w 3872954"/>
              <a:gd name="connsiteY7" fmla="*/ 653361 h 673075"/>
              <a:gd name="connsiteX8" fmla="*/ 3805646 w 3872954"/>
              <a:gd name="connsiteY8" fmla="*/ 673075 h 673075"/>
              <a:gd name="connsiteX9" fmla="*/ 67308 w 3872954"/>
              <a:gd name="connsiteY9" fmla="*/ 673075 h 673075"/>
              <a:gd name="connsiteX10" fmla="*/ 19714 w 3872954"/>
              <a:gd name="connsiteY10" fmla="*/ 653361 h 673075"/>
              <a:gd name="connsiteX11" fmla="*/ 0 w 3872954"/>
              <a:gd name="connsiteY11" fmla="*/ 605767 h 673075"/>
              <a:gd name="connsiteX12" fmla="*/ 0 w 3872954"/>
              <a:gd name="connsiteY12" fmla="*/ 67308 h 6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2954" h="673075">
                <a:moveTo>
                  <a:pt x="0" y="67308"/>
                </a:moveTo>
                <a:cubicBezTo>
                  <a:pt x="0" y="49457"/>
                  <a:pt x="7091" y="32337"/>
                  <a:pt x="19714" y="19714"/>
                </a:cubicBezTo>
                <a:cubicBezTo>
                  <a:pt x="32337" y="7091"/>
                  <a:pt x="49457" y="0"/>
                  <a:pt x="67308" y="0"/>
                </a:cubicBezTo>
                <a:lnTo>
                  <a:pt x="3805646" y="0"/>
                </a:lnTo>
                <a:cubicBezTo>
                  <a:pt x="3823497" y="0"/>
                  <a:pt x="3840617" y="7091"/>
                  <a:pt x="3853240" y="19714"/>
                </a:cubicBezTo>
                <a:cubicBezTo>
                  <a:pt x="3865863" y="32337"/>
                  <a:pt x="3872954" y="49457"/>
                  <a:pt x="3872954" y="67308"/>
                </a:cubicBezTo>
                <a:lnTo>
                  <a:pt x="3872954" y="605767"/>
                </a:lnTo>
                <a:cubicBezTo>
                  <a:pt x="3872954" y="623618"/>
                  <a:pt x="3865863" y="640738"/>
                  <a:pt x="3853240" y="653361"/>
                </a:cubicBezTo>
                <a:cubicBezTo>
                  <a:pt x="3840617" y="665984"/>
                  <a:pt x="3823497" y="673075"/>
                  <a:pt x="3805646" y="673075"/>
                </a:cubicBezTo>
                <a:lnTo>
                  <a:pt x="67308" y="673075"/>
                </a:lnTo>
                <a:cubicBezTo>
                  <a:pt x="49457" y="673075"/>
                  <a:pt x="32337" y="665984"/>
                  <a:pt x="19714" y="653361"/>
                </a:cubicBezTo>
                <a:cubicBezTo>
                  <a:pt x="7091" y="640738"/>
                  <a:pt x="0" y="623618"/>
                  <a:pt x="0" y="605767"/>
                </a:cubicBezTo>
                <a:lnTo>
                  <a:pt x="0" y="6730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634" tIns="141634" rIns="141634" bIns="14163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১৯৭১</a:t>
            </a:r>
            <a:r>
              <a:rPr lang="en-US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জানুয়ারি  </a:t>
            </a:r>
            <a:endParaRPr lang="en-US" sz="3600" b="1" kern="12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63163" y="4965725"/>
            <a:ext cx="3872954" cy="977875"/>
          </a:xfrm>
          <a:custGeom>
            <a:avLst/>
            <a:gdLst>
              <a:gd name="connsiteX0" fmla="*/ 0 w 3872954"/>
              <a:gd name="connsiteY0" fmla="*/ 67308 h 673075"/>
              <a:gd name="connsiteX1" fmla="*/ 19714 w 3872954"/>
              <a:gd name="connsiteY1" fmla="*/ 19714 h 673075"/>
              <a:gd name="connsiteX2" fmla="*/ 67308 w 3872954"/>
              <a:gd name="connsiteY2" fmla="*/ 0 h 673075"/>
              <a:gd name="connsiteX3" fmla="*/ 3805646 w 3872954"/>
              <a:gd name="connsiteY3" fmla="*/ 0 h 673075"/>
              <a:gd name="connsiteX4" fmla="*/ 3853240 w 3872954"/>
              <a:gd name="connsiteY4" fmla="*/ 19714 h 673075"/>
              <a:gd name="connsiteX5" fmla="*/ 3872954 w 3872954"/>
              <a:gd name="connsiteY5" fmla="*/ 67308 h 673075"/>
              <a:gd name="connsiteX6" fmla="*/ 3872954 w 3872954"/>
              <a:gd name="connsiteY6" fmla="*/ 605767 h 673075"/>
              <a:gd name="connsiteX7" fmla="*/ 3853240 w 3872954"/>
              <a:gd name="connsiteY7" fmla="*/ 653361 h 673075"/>
              <a:gd name="connsiteX8" fmla="*/ 3805646 w 3872954"/>
              <a:gd name="connsiteY8" fmla="*/ 673075 h 673075"/>
              <a:gd name="connsiteX9" fmla="*/ 67308 w 3872954"/>
              <a:gd name="connsiteY9" fmla="*/ 673075 h 673075"/>
              <a:gd name="connsiteX10" fmla="*/ 19714 w 3872954"/>
              <a:gd name="connsiteY10" fmla="*/ 653361 h 673075"/>
              <a:gd name="connsiteX11" fmla="*/ 0 w 3872954"/>
              <a:gd name="connsiteY11" fmla="*/ 605767 h 673075"/>
              <a:gd name="connsiteX12" fmla="*/ 0 w 3872954"/>
              <a:gd name="connsiteY12" fmla="*/ 67308 h 6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2954" h="673075">
                <a:moveTo>
                  <a:pt x="0" y="67308"/>
                </a:moveTo>
                <a:cubicBezTo>
                  <a:pt x="0" y="49457"/>
                  <a:pt x="7091" y="32337"/>
                  <a:pt x="19714" y="19714"/>
                </a:cubicBezTo>
                <a:cubicBezTo>
                  <a:pt x="32337" y="7091"/>
                  <a:pt x="49457" y="0"/>
                  <a:pt x="67308" y="0"/>
                </a:cubicBezTo>
                <a:lnTo>
                  <a:pt x="3805646" y="0"/>
                </a:lnTo>
                <a:cubicBezTo>
                  <a:pt x="3823497" y="0"/>
                  <a:pt x="3840617" y="7091"/>
                  <a:pt x="3853240" y="19714"/>
                </a:cubicBezTo>
                <a:cubicBezTo>
                  <a:pt x="3865863" y="32337"/>
                  <a:pt x="3872954" y="49457"/>
                  <a:pt x="3872954" y="67308"/>
                </a:cubicBezTo>
                <a:lnTo>
                  <a:pt x="3872954" y="605767"/>
                </a:lnTo>
                <a:cubicBezTo>
                  <a:pt x="3872954" y="623618"/>
                  <a:pt x="3865863" y="640738"/>
                  <a:pt x="3853240" y="653361"/>
                </a:cubicBezTo>
                <a:cubicBezTo>
                  <a:pt x="3840617" y="665984"/>
                  <a:pt x="3823497" y="673075"/>
                  <a:pt x="3805646" y="673075"/>
                </a:cubicBezTo>
                <a:lnTo>
                  <a:pt x="67308" y="673075"/>
                </a:lnTo>
                <a:cubicBezTo>
                  <a:pt x="49457" y="673075"/>
                  <a:pt x="32337" y="665984"/>
                  <a:pt x="19714" y="653361"/>
                </a:cubicBezTo>
                <a:cubicBezTo>
                  <a:pt x="7091" y="640738"/>
                  <a:pt x="0" y="623618"/>
                  <a:pt x="0" y="605767"/>
                </a:cubicBezTo>
                <a:lnTo>
                  <a:pt x="0" y="6730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634" tIns="141634" rIns="141634" bIns="14163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১৯৭১</a:t>
            </a:r>
            <a:r>
              <a:rPr lang="en-US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 মার্চ </a:t>
            </a:r>
            <a:endParaRPr lang="en-US" sz="3600" b="1" kern="1200" dirty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661446" y="3505201"/>
            <a:ext cx="3872954" cy="1022546"/>
          </a:xfrm>
          <a:custGeom>
            <a:avLst/>
            <a:gdLst>
              <a:gd name="connsiteX0" fmla="*/ 0 w 3872954"/>
              <a:gd name="connsiteY0" fmla="*/ 67308 h 673075"/>
              <a:gd name="connsiteX1" fmla="*/ 19714 w 3872954"/>
              <a:gd name="connsiteY1" fmla="*/ 19714 h 673075"/>
              <a:gd name="connsiteX2" fmla="*/ 67308 w 3872954"/>
              <a:gd name="connsiteY2" fmla="*/ 0 h 673075"/>
              <a:gd name="connsiteX3" fmla="*/ 3805646 w 3872954"/>
              <a:gd name="connsiteY3" fmla="*/ 0 h 673075"/>
              <a:gd name="connsiteX4" fmla="*/ 3853240 w 3872954"/>
              <a:gd name="connsiteY4" fmla="*/ 19714 h 673075"/>
              <a:gd name="connsiteX5" fmla="*/ 3872954 w 3872954"/>
              <a:gd name="connsiteY5" fmla="*/ 67308 h 673075"/>
              <a:gd name="connsiteX6" fmla="*/ 3872954 w 3872954"/>
              <a:gd name="connsiteY6" fmla="*/ 605767 h 673075"/>
              <a:gd name="connsiteX7" fmla="*/ 3853240 w 3872954"/>
              <a:gd name="connsiteY7" fmla="*/ 653361 h 673075"/>
              <a:gd name="connsiteX8" fmla="*/ 3805646 w 3872954"/>
              <a:gd name="connsiteY8" fmla="*/ 673075 h 673075"/>
              <a:gd name="connsiteX9" fmla="*/ 67308 w 3872954"/>
              <a:gd name="connsiteY9" fmla="*/ 673075 h 673075"/>
              <a:gd name="connsiteX10" fmla="*/ 19714 w 3872954"/>
              <a:gd name="connsiteY10" fmla="*/ 653361 h 673075"/>
              <a:gd name="connsiteX11" fmla="*/ 0 w 3872954"/>
              <a:gd name="connsiteY11" fmla="*/ 605767 h 673075"/>
              <a:gd name="connsiteX12" fmla="*/ 0 w 3872954"/>
              <a:gd name="connsiteY12" fmla="*/ 67308 h 6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2954" h="673075">
                <a:moveTo>
                  <a:pt x="0" y="67308"/>
                </a:moveTo>
                <a:cubicBezTo>
                  <a:pt x="0" y="49457"/>
                  <a:pt x="7091" y="32337"/>
                  <a:pt x="19714" y="19714"/>
                </a:cubicBezTo>
                <a:cubicBezTo>
                  <a:pt x="32337" y="7091"/>
                  <a:pt x="49457" y="0"/>
                  <a:pt x="67308" y="0"/>
                </a:cubicBezTo>
                <a:lnTo>
                  <a:pt x="3805646" y="0"/>
                </a:lnTo>
                <a:cubicBezTo>
                  <a:pt x="3823497" y="0"/>
                  <a:pt x="3840617" y="7091"/>
                  <a:pt x="3853240" y="19714"/>
                </a:cubicBezTo>
                <a:cubicBezTo>
                  <a:pt x="3865863" y="32337"/>
                  <a:pt x="3872954" y="49457"/>
                  <a:pt x="3872954" y="67308"/>
                </a:cubicBezTo>
                <a:lnTo>
                  <a:pt x="3872954" y="605767"/>
                </a:lnTo>
                <a:cubicBezTo>
                  <a:pt x="3872954" y="623618"/>
                  <a:pt x="3865863" y="640738"/>
                  <a:pt x="3853240" y="653361"/>
                </a:cubicBezTo>
                <a:cubicBezTo>
                  <a:pt x="3840617" y="665984"/>
                  <a:pt x="3823497" y="673075"/>
                  <a:pt x="3805646" y="673075"/>
                </a:cubicBezTo>
                <a:lnTo>
                  <a:pt x="67308" y="673075"/>
                </a:lnTo>
                <a:cubicBezTo>
                  <a:pt x="49457" y="673075"/>
                  <a:pt x="32337" y="665984"/>
                  <a:pt x="19714" y="653361"/>
                </a:cubicBezTo>
                <a:cubicBezTo>
                  <a:pt x="7091" y="640738"/>
                  <a:pt x="0" y="623618"/>
                  <a:pt x="0" y="605767"/>
                </a:cubicBezTo>
                <a:lnTo>
                  <a:pt x="0" y="6730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634" tIns="141634" rIns="141634" bIns="14163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১৯৭১</a:t>
            </a:r>
            <a:r>
              <a:rPr lang="en-US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 এপ্রিল </a:t>
            </a:r>
            <a:endParaRPr lang="en-US" sz="3600" b="1" kern="1200" dirty="0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661446" y="4965725"/>
            <a:ext cx="3872954" cy="977875"/>
          </a:xfrm>
          <a:custGeom>
            <a:avLst/>
            <a:gdLst>
              <a:gd name="connsiteX0" fmla="*/ 0 w 3872954"/>
              <a:gd name="connsiteY0" fmla="*/ 67308 h 673075"/>
              <a:gd name="connsiteX1" fmla="*/ 19714 w 3872954"/>
              <a:gd name="connsiteY1" fmla="*/ 19714 h 673075"/>
              <a:gd name="connsiteX2" fmla="*/ 67308 w 3872954"/>
              <a:gd name="connsiteY2" fmla="*/ 0 h 673075"/>
              <a:gd name="connsiteX3" fmla="*/ 3805646 w 3872954"/>
              <a:gd name="connsiteY3" fmla="*/ 0 h 673075"/>
              <a:gd name="connsiteX4" fmla="*/ 3853240 w 3872954"/>
              <a:gd name="connsiteY4" fmla="*/ 19714 h 673075"/>
              <a:gd name="connsiteX5" fmla="*/ 3872954 w 3872954"/>
              <a:gd name="connsiteY5" fmla="*/ 67308 h 673075"/>
              <a:gd name="connsiteX6" fmla="*/ 3872954 w 3872954"/>
              <a:gd name="connsiteY6" fmla="*/ 605767 h 673075"/>
              <a:gd name="connsiteX7" fmla="*/ 3853240 w 3872954"/>
              <a:gd name="connsiteY7" fmla="*/ 653361 h 673075"/>
              <a:gd name="connsiteX8" fmla="*/ 3805646 w 3872954"/>
              <a:gd name="connsiteY8" fmla="*/ 673075 h 673075"/>
              <a:gd name="connsiteX9" fmla="*/ 67308 w 3872954"/>
              <a:gd name="connsiteY9" fmla="*/ 673075 h 673075"/>
              <a:gd name="connsiteX10" fmla="*/ 19714 w 3872954"/>
              <a:gd name="connsiteY10" fmla="*/ 653361 h 673075"/>
              <a:gd name="connsiteX11" fmla="*/ 0 w 3872954"/>
              <a:gd name="connsiteY11" fmla="*/ 605767 h 673075"/>
              <a:gd name="connsiteX12" fmla="*/ 0 w 3872954"/>
              <a:gd name="connsiteY12" fmla="*/ 67308 h 6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2954" h="673075">
                <a:moveTo>
                  <a:pt x="0" y="67308"/>
                </a:moveTo>
                <a:cubicBezTo>
                  <a:pt x="0" y="49457"/>
                  <a:pt x="7091" y="32337"/>
                  <a:pt x="19714" y="19714"/>
                </a:cubicBezTo>
                <a:cubicBezTo>
                  <a:pt x="32337" y="7091"/>
                  <a:pt x="49457" y="0"/>
                  <a:pt x="67308" y="0"/>
                </a:cubicBezTo>
                <a:lnTo>
                  <a:pt x="3805646" y="0"/>
                </a:lnTo>
                <a:cubicBezTo>
                  <a:pt x="3823497" y="0"/>
                  <a:pt x="3840617" y="7091"/>
                  <a:pt x="3853240" y="19714"/>
                </a:cubicBezTo>
                <a:cubicBezTo>
                  <a:pt x="3865863" y="32337"/>
                  <a:pt x="3872954" y="49457"/>
                  <a:pt x="3872954" y="67308"/>
                </a:cubicBezTo>
                <a:lnTo>
                  <a:pt x="3872954" y="605767"/>
                </a:lnTo>
                <a:cubicBezTo>
                  <a:pt x="3872954" y="623618"/>
                  <a:pt x="3865863" y="640738"/>
                  <a:pt x="3853240" y="653361"/>
                </a:cubicBezTo>
                <a:cubicBezTo>
                  <a:pt x="3840617" y="665984"/>
                  <a:pt x="3823497" y="673075"/>
                  <a:pt x="3805646" y="673075"/>
                </a:cubicBezTo>
                <a:lnTo>
                  <a:pt x="67308" y="673075"/>
                </a:lnTo>
                <a:cubicBezTo>
                  <a:pt x="49457" y="673075"/>
                  <a:pt x="32337" y="665984"/>
                  <a:pt x="19714" y="653361"/>
                </a:cubicBezTo>
                <a:cubicBezTo>
                  <a:pt x="7091" y="640738"/>
                  <a:pt x="0" y="623618"/>
                  <a:pt x="0" y="605767"/>
                </a:cubicBezTo>
                <a:lnTo>
                  <a:pt x="0" y="6730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634" tIns="141634" rIns="141634" bIns="14163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১৯৭১</a:t>
            </a:r>
            <a:r>
              <a:rPr lang="en-US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r>
              <a:rPr lang="bn-BD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 জুলাই </a:t>
            </a:r>
            <a:endParaRPr lang="en-US" sz="3600" b="1" kern="1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4778" y="84411"/>
            <a:ext cx="3479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B050"/>
                </a:solidFill>
                <a:latin typeface="NikoshBAN"/>
              </a:rPr>
              <a:t>সঠিক</a:t>
            </a:r>
            <a:r>
              <a:rPr lang="bn-IN" sz="4400" b="1" dirty="0">
                <a:solidFill>
                  <a:srgbClr val="00B050"/>
                </a:solidFill>
                <a:latin typeface="NikoshBAN"/>
              </a:rPr>
              <a:t> </a:t>
            </a:r>
            <a:r>
              <a:rPr lang="bn-IN" sz="4000" b="1" dirty="0">
                <a:solidFill>
                  <a:srgbClr val="00B050"/>
                </a:solidFill>
                <a:latin typeface="NikoshBAN"/>
              </a:rPr>
              <a:t>হয়েছে</a:t>
            </a:r>
            <a:endParaRPr lang="en-US" sz="4400" b="1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4778" y="84411"/>
            <a:ext cx="3720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</a:rPr>
              <a:t>আবার চেষ্টা কর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4778" y="84411"/>
            <a:ext cx="3720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</a:rPr>
              <a:t>আবার চেষ্টা কর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14778" y="84411"/>
            <a:ext cx="394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</a:rPr>
              <a:t>আবার চেষ্টা কর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" grpId="0"/>
      <p:bldP spid="18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ladesh_O_Bishoporichoy_Class_5.jpg"/>
          <p:cNvPicPr>
            <a:picLocks noChangeAspect="1"/>
          </p:cNvPicPr>
          <p:nvPr/>
        </p:nvPicPr>
        <p:blipFill>
          <a:blip r:embed="rId2" cstate="print"/>
          <a:srcRect r="1587"/>
          <a:stretch>
            <a:fillRect/>
          </a:stretch>
        </p:blipFill>
        <p:spPr>
          <a:xfrm>
            <a:off x="2057400" y="381000"/>
            <a:ext cx="4724400" cy="6019801"/>
          </a:xfrm>
          <a:prstGeom prst="rect">
            <a:avLst/>
          </a:prstGeom>
        </p:spPr>
      </p:pic>
      <p:pic>
        <p:nvPicPr>
          <p:cNvPr id="3" name="Picture 2" descr="ghfghfv.jpg"/>
          <p:cNvPicPr>
            <a:picLocks noChangeAspect="1"/>
          </p:cNvPicPr>
          <p:nvPr/>
        </p:nvPicPr>
        <p:blipFill>
          <a:blip r:embed="rId3" cstate="print"/>
          <a:srcRect l="10000" t="7792" r="10000" b="5195"/>
          <a:stretch>
            <a:fillRect/>
          </a:stretch>
        </p:blipFill>
        <p:spPr>
          <a:xfrm>
            <a:off x="1219200" y="838200"/>
            <a:ext cx="6096000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8484207">
            <a:off x="3947365" y="2766120"/>
            <a:ext cx="3582210" cy="769441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 নং পৃ. খুলে পড়ি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/>
        </p:nvSpPr>
        <p:spPr>
          <a:xfrm>
            <a:off x="457200" y="-228600"/>
            <a:ext cx="7924800" cy="2667000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/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3505200"/>
          </a:xfr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endParaRPr lang="en-US" sz="4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evsjv‡`k‡K</a:t>
            </a:r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†Kb 11wU †m±‡</a:t>
            </a:r>
            <a:r>
              <a:rPr lang="en-US" sz="4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n‡qwQj</a:t>
            </a:r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†m±‡ii </a:t>
            </a:r>
            <a:r>
              <a:rPr lang="en-US" sz="4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Aax‡b</a:t>
            </a:r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m±i</a:t>
            </a:r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10 †K </a:t>
            </a:r>
            <a:r>
              <a:rPr lang="en-US" sz="4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n‡qwQj</a:t>
            </a:r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  <a:b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br>
              <a:rPr lang="en-US" sz="4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endParaRPr lang="en-US" sz="44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2514600"/>
            <a:ext cx="76200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2667000"/>
            <a:ext cx="76200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0" y="2819400"/>
            <a:ext cx="7620000" cy="762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hmam2_1290356345_1-Vector-drawing-material-suppli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581400"/>
            <a:ext cx="5334000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6038"/>
            <a:ext cx="8001000" cy="132556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পরিকল্পিত কাজ 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905000"/>
            <a:ext cx="7924800" cy="1754326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nSenHandwriting" pitchFamily="2" charset="0"/>
                <a:cs typeface="BenSenHandwriting" pitchFamily="2" charset="0"/>
              </a:rPr>
              <a:t>সেক্টর চিহ্নিত বাংলাদেশের মানচিত্র একে নিয়ে আসবে। </a:t>
            </a:r>
            <a:endParaRPr 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nSenHandwriting" pitchFamily="2" charset="0"/>
              <a:cs typeface="BenSenHandwriting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2324100" y="3390900"/>
            <a:ext cx="541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-2171700" y="3543300"/>
            <a:ext cx="5410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-2019300" y="3695700"/>
            <a:ext cx="5410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62200" y="1600200"/>
            <a:ext cx="6477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dobe-Creative-Suite-PP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gsagri_4_flower_pot-55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510930"/>
            <a:ext cx="5562600" cy="42040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4800" y="402553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96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Flying+Gull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267200" y="0"/>
            <a:ext cx="2667000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179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2546350"/>
          </a:xfrm>
        </p:spPr>
        <p:txBody>
          <a:bodyPr>
            <a:noAutofit/>
          </a:bodyPr>
          <a:lstStyle/>
          <a:p>
            <a:pPr algn="ctr"/>
            <a: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পঞ্চম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6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3600" b="1" i="1" dirty="0">
                <a:latin typeface="NikoshBAN" pitchFamily="2" charset="0"/>
                <a:cs typeface="NikoshBAN" pitchFamily="2" charset="0"/>
              </a:rPr>
              <a:t>আমাদের মুক্তিযুদ্ধ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BD" sz="36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মুক্তিযুদ্ধে সামরিক বাহিনী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তারিখঃ ১৯.০২.২০১৬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09800" y="2438400"/>
            <a:ext cx="5029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09800" y="2514600"/>
            <a:ext cx="5029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5000"/>
                  <a:lumOff val="95000"/>
                </a:schemeClr>
              </a:gs>
              <a:gs pos="78000">
                <a:schemeClr val="tx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1473200">
              <a:schemeClr val="accent1">
                <a:alpha val="94000"/>
              </a:schemeClr>
            </a:glow>
            <a:reflection blurRad="965200" stA="63000" endPos="65000" dist="6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57200"/>
            <a:ext cx="6553200" cy="14700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73500">
                <a:srgbClr val="BDD0E6"/>
              </a:gs>
              <a:gs pos="7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96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96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90800"/>
            <a:ext cx="7620000" cy="3352800"/>
          </a:xfrm>
          <a:gradFill>
            <a:gsLst>
              <a:gs pos="1000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6000">
                <a:schemeClr val="tx2">
                  <a:lumMod val="20000"/>
                  <a:lumOff val="8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7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bn-BD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14.1.3 </a:t>
            </a:r>
            <a:r>
              <a:rPr lang="bn-BD" sz="40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পাকিস্তানি সেনাবাহিনীর বিরুদ্ধে মুক্তিযোদ্ধাদের প্রতিরোধ সংগ্রাম ও সামরিক বাহিনীর আক্রমনের কথা বর্ণনা করতে পারবে।</a:t>
            </a:r>
            <a:endParaRPr lang="en-US" sz="40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8878306">
            <a:off x="3811068" y="2055020"/>
            <a:ext cx="609600" cy="5111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8878306">
            <a:off x="4907920" y="2055019"/>
            <a:ext cx="609600" cy="5111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608747" y="2310606"/>
            <a:ext cx="216365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10200" y="2463006"/>
            <a:ext cx="2163653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24000" y="2286000"/>
            <a:ext cx="216365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76400" y="2438400"/>
            <a:ext cx="2163653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96012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4" name="TextBox 3"/>
          <p:cNvSpPr txBox="1"/>
          <p:nvPr/>
        </p:nvSpPr>
        <p:spPr>
          <a:xfrm>
            <a:off x="1143000" y="4495800"/>
            <a:ext cx="67818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†Z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†`L‡Z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cjvg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?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tyjyutret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143000"/>
            <a:ext cx="7238999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16002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/>
                <a:latin typeface="BenSenHandwriting" pitchFamily="2" charset="0"/>
                <a:cs typeface="BenSenHandwriting" pitchFamily="2" charset="0"/>
              </a:rPr>
              <a:t>এসো একটি ভিডিও দেখি।</a:t>
            </a:r>
            <a:endParaRPr lang="en-US" sz="4400" dirty="0">
              <a:latin typeface="BenSenHandwriting" pitchFamily="2" charset="0"/>
              <a:cs typeface="BenSenHandwriting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105835"/>
            <a:ext cx="220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  <a:hlinkClick r:id="rId5"/>
              </a:rPr>
              <a:t>ভিডিও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9144000" cy="6855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200"/>
            <a:ext cx="7086600" cy="4112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4191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" y="152400"/>
            <a:ext cx="4237892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2971800"/>
            <a:ext cx="9144000" cy="10156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Qwe‡Z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 †`L‡Z †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cjvg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20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74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77724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5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AvR</a:t>
            </a:r>
            <a:r>
              <a:rPr lang="en-US" sz="5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5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coe</a:t>
            </a:r>
            <a:r>
              <a:rPr lang="en-US" sz="5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---------</a:t>
            </a:r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1600200"/>
            <a:ext cx="5791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200" y="1752600"/>
            <a:ext cx="5791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0600" y="1905000"/>
            <a:ext cx="57912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Horizontal Scroll 13"/>
          <p:cNvSpPr/>
          <p:nvPr/>
        </p:nvSpPr>
        <p:spPr>
          <a:xfrm>
            <a:off x="1219200" y="2133600"/>
            <a:ext cx="7086600" cy="3505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s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as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সামরিক বাহিনী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5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77000">
              <a:schemeClr val="accent2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82296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1971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11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ই জুলাই মুক্তিবাহিনী নামে একটি বাহিনী গঠন করা হয়।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victory-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981200"/>
            <a:ext cx="6324600" cy="44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agonal Stripe 4"/>
          <p:cNvSpPr/>
          <p:nvPr/>
        </p:nvSpPr>
        <p:spPr>
          <a:xfrm>
            <a:off x="609600" y="2133600"/>
            <a:ext cx="1371600" cy="1981200"/>
          </a:xfrm>
          <a:prstGeom prst="diagStri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>
            <a:off x="609600" y="3429000"/>
            <a:ext cx="1371600" cy="1981200"/>
          </a:xfrm>
          <a:prstGeom prst="diagStri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>
            <a:off x="609600" y="4724400"/>
            <a:ext cx="1371600" cy="1981200"/>
          </a:xfrm>
          <a:prstGeom prst="diagStri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77000">
              <a:schemeClr val="accent2">
                <a:lumMod val="10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বাহিনীর প্রধান সেনাপতি ছিলেন জেনারেল আতাউল গনি ওসমানী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Osma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7162800" cy="541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coolSlan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১৯__ বগুড়া পিটিআই  _আইসিটি ৬ষ্ঠ ব্যাচ মোঃ আঃ জলিল সরকার  প্রাথমিক বিজ্ঞান ৩য় ফল (মৌসুমি ফল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১৯__ বগুড়া পিটিআই  _আইসিটি ৬ষ্ঠ ব্যাচ মোঃ আঃ জলিল সরকার  প্রাথমিক বিজ্ঞান ৩য় ফল (মৌসুমি ফল)</Template>
  <TotalTime>1466</TotalTime>
  <Words>508</Words>
  <Application>Microsoft Office PowerPoint</Application>
  <PresentationFormat>On-screen Show (4:3)</PresentationFormat>
  <Paragraphs>99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BenSenHandwriting</vt:lpstr>
      <vt:lpstr>Calibri</vt:lpstr>
      <vt:lpstr>NikoshBAN</vt:lpstr>
      <vt:lpstr>SutonnyMJ</vt:lpstr>
      <vt:lpstr>SutonnySushreeMJ</vt:lpstr>
      <vt:lpstr>Vrinda</vt:lpstr>
      <vt:lpstr>Wingdings</vt:lpstr>
      <vt:lpstr>১৯__ বগুড়া পিটিআই  _আইসিটি ৬ষ্ঠ ব্যাচ মোঃ আঃ জলিল সরকার  প্রাথমিক বিজ্ঞান ৩য় ফল (মৌসুমি ফল)</vt:lpstr>
      <vt:lpstr>PowerPoint Presentation</vt:lpstr>
      <vt:lpstr>                 Dc¯’vcbvq</vt:lpstr>
      <vt:lpstr>পাঠ পরিচিতি </vt:lpstr>
      <vt:lpstr>শিখনফল </vt:lpstr>
      <vt:lpstr>PowerPoint Presentation</vt:lpstr>
      <vt:lpstr>PowerPoint Presentation</vt:lpstr>
      <vt:lpstr>PowerPoint Presentation</vt:lpstr>
      <vt:lpstr>1971 সালের 11ই জুলাই মুক্তিবাহিনী নামে একটি বাহিনী গঠন করা হয়। </vt:lpstr>
      <vt:lpstr>এ বাহিনীর প্রধান সেনাপতি ছিলেন জেনারেল আতাউল গনি ওসমানী </vt:lpstr>
      <vt:lpstr>উপপ্রধান সেনাপতি ছিলেন গ্রুপ ক্যপ্টেন  এ কে খন্দকার</vt:lpstr>
      <vt:lpstr>মুক্তিবাহিনীকে তিনটি ব্রিগেড ফোর্সে ভাগ করা হয়েছিল</vt:lpstr>
      <vt:lpstr>PowerPoint Presentation</vt:lpstr>
      <vt:lpstr>PowerPoint Presentation</vt:lpstr>
      <vt:lpstr>PowerPoint Presentation</vt:lpstr>
      <vt:lpstr>আবার যুদ্ধ পরিচালনার সুবিধার জন্য সারাদেশকে ১১টি সেক্টরে ভাগ করা হয়েছিল। </vt:lpstr>
      <vt:lpstr>সেক্টর ৪ সিলেট জেলার পূর্বাঞ্চল, খোয়াই, শায়েস্তাগঞ্জ রেলালাইন থেকে পূর্ব এবং উত্তর থেকে ডাইউকি সড়ক। </vt:lpstr>
      <vt:lpstr>সেক্টর ৭ সমগ্র রাজশাহী, ঠাকুর গাঁও ছাড়া দিনাজপুর অবশিষ্ট অংশ, ব্রহ্মপুত্র নদের তীরবর্তী এলাকা ব্যতীত পাবনা জেলা ও বগুড়া জেলা।  </vt:lpstr>
      <vt:lpstr>সেক্টর ১০ অভ্যন্তরীণ নৌ-পথ, সমুদ্র উপকুলীয় অঞ্চল চট্টগ্রাম ও চালনা। </vt:lpstr>
      <vt:lpstr>এছাড়া স্থানীয় ছোট ছোট যোদ্ধাবাহিনী ছিল।  </vt:lpstr>
      <vt:lpstr>ভারতের বিভিন্ন অঞ্চলে যোদ্ধাদের প্রশিক্ষণ দেওয়া হতো</vt:lpstr>
      <vt:lpstr>তারা গেরিলা ও সম্মুখযুদ্ধে অংশ নিতেন।</vt:lpstr>
      <vt:lpstr>৩০,০০০ হাজার নিয়মিত যোদ্ধাদের নিয়ে গঠিত এই বাহিনীর নাম মুক্তিফৌজ।</vt:lpstr>
      <vt:lpstr>১,০০,০০০ গেরিলা ও বেসামরিক যোদ্ধাদের সমন্ন্বয়ে গঠিত মুক্তিবাহিনী সাথে কাঁধে কাঁধ মিলিয়ে যুদ্ধকরেছিলেন এই মুক্তিফৌজ। </vt:lpstr>
      <vt:lpstr>PowerPoint Presentation</vt:lpstr>
      <vt:lpstr>PowerPoint Presentation</vt:lpstr>
      <vt:lpstr>PowerPoint Presentation</vt:lpstr>
      <vt:lpstr>PowerPoint Presentation</vt:lpstr>
      <vt:lpstr>পরিকল্পিত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শিখনফল </dc:title>
  <dc:creator>Acer</dc:creator>
  <cp:lastModifiedBy>Enamul</cp:lastModifiedBy>
  <cp:revision>254</cp:revision>
  <dcterms:created xsi:type="dcterms:W3CDTF">2006-08-16T00:00:00Z</dcterms:created>
  <dcterms:modified xsi:type="dcterms:W3CDTF">2016-02-24T19:11:25Z</dcterms:modified>
</cp:coreProperties>
</file>